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6" r:id="rId1"/>
    <p:sldMasterId id="2147483708" r:id="rId2"/>
    <p:sldMasterId id="2147483680" r:id="rId3"/>
    <p:sldMasterId id="2147483804" r:id="rId4"/>
    <p:sldMasterId id="2147483694" r:id="rId5"/>
    <p:sldMasterId id="2147483785" r:id="rId6"/>
    <p:sldMasterId id="2147483824" r:id="rId7"/>
    <p:sldMasterId id="2147483849" r:id="rId8"/>
  </p:sldMasterIdLst>
  <p:notesMasterIdLst>
    <p:notesMasterId r:id="rId88"/>
  </p:notesMasterIdLst>
  <p:handoutMasterIdLst>
    <p:handoutMasterId r:id="rId89"/>
  </p:handoutMasterIdLst>
  <p:sldIdLst>
    <p:sldId id="332" r:id="rId9"/>
    <p:sldId id="551" r:id="rId10"/>
    <p:sldId id="552" r:id="rId11"/>
    <p:sldId id="553" r:id="rId12"/>
    <p:sldId id="554" r:id="rId13"/>
    <p:sldId id="555" r:id="rId14"/>
    <p:sldId id="556" r:id="rId15"/>
    <p:sldId id="557" r:id="rId16"/>
    <p:sldId id="558" r:id="rId17"/>
    <p:sldId id="559" r:id="rId18"/>
    <p:sldId id="560" r:id="rId19"/>
    <p:sldId id="561" r:id="rId20"/>
    <p:sldId id="562" r:id="rId21"/>
    <p:sldId id="563" r:id="rId22"/>
    <p:sldId id="564" r:id="rId23"/>
    <p:sldId id="565" r:id="rId24"/>
    <p:sldId id="566" r:id="rId25"/>
    <p:sldId id="567" r:id="rId26"/>
    <p:sldId id="568" r:id="rId27"/>
    <p:sldId id="534" r:id="rId28"/>
    <p:sldId id="535" r:id="rId29"/>
    <p:sldId id="569" r:id="rId30"/>
    <p:sldId id="570" r:id="rId31"/>
    <p:sldId id="571" r:id="rId32"/>
    <p:sldId id="572" r:id="rId33"/>
    <p:sldId id="573" r:id="rId34"/>
    <p:sldId id="574" r:id="rId35"/>
    <p:sldId id="575" r:id="rId36"/>
    <p:sldId id="576" r:id="rId37"/>
    <p:sldId id="577" r:id="rId38"/>
    <p:sldId id="578" r:id="rId39"/>
    <p:sldId id="579" r:id="rId40"/>
    <p:sldId id="580" r:id="rId41"/>
    <p:sldId id="581" r:id="rId42"/>
    <p:sldId id="582" r:id="rId43"/>
    <p:sldId id="583" r:id="rId44"/>
    <p:sldId id="584" r:id="rId45"/>
    <p:sldId id="585" r:id="rId46"/>
    <p:sldId id="586" r:id="rId47"/>
    <p:sldId id="587" r:id="rId48"/>
    <p:sldId id="588" r:id="rId49"/>
    <p:sldId id="589" r:id="rId50"/>
    <p:sldId id="590" r:id="rId51"/>
    <p:sldId id="591" r:id="rId52"/>
    <p:sldId id="592" r:id="rId53"/>
    <p:sldId id="593" r:id="rId54"/>
    <p:sldId id="594" r:id="rId55"/>
    <p:sldId id="595" r:id="rId56"/>
    <p:sldId id="596" r:id="rId57"/>
    <p:sldId id="597" r:id="rId58"/>
    <p:sldId id="598" r:id="rId59"/>
    <p:sldId id="599" r:id="rId60"/>
    <p:sldId id="600" r:id="rId61"/>
    <p:sldId id="601" r:id="rId62"/>
    <p:sldId id="602" r:id="rId63"/>
    <p:sldId id="603" r:id="rId64"/>
    <p:sldId id="604" r:id="rId65"/>
    <p:sldId id="605" r:id="rId66"/>
    <p:sldId id="606" r:id="rId67"/>
    <p:sldId id="607" r:id="rId68"/>
    <p:sldId id="608" r:id="rId69"/>
    <p:sldId id="609" r:id="rId70"/>
    <p:sldId id="610" r:id="rId71"/>
    <p:sldId id="611" r:id="rId72"/>
    <p:sldId id="612" r:id="rId73"/>
    <p:sldId id="613" r:id="rId74"/>
    <p:sldId id="614" r:id="rId75"/>
    <p:sldId id="615" r:id="rId76"/>
    <p:sldId id="616" r:id="rId77"/>
    <p:sldId id="617" r:id="rId78"/>
    <p:sldId id="618" r:id="rId79"/>
    <p:sldId id="619" r:id="rId80"/>
    <p:sldId id="620" r:id="rId81"/>
    <p:sldId id="621" r:id="rId82"/>
    <p:sldId id="622" r:id="rId83"/>
    <p:sldId id="623" r:id="rId84"/>
    <p:sldId id="624" r:id="rId85"/>
    <p:sldId id="627" r:id="rId86"/>
    <p:sldId id="626" r:id="rId87"/>
  </p:sldIdLst>
  <p:sldSz cx="12198350" cy="6858000"/>
  <p:notesSz cx="6950075" cy="9236075"/>
  <p:embeddedFontLst>
    <p:embeddedFont>
      <p:font typeface="EYInterstate" panose="02000503020000020004" pitchFamily="2" charset="0"/>
      <p:regular r:id="rId90"/>
      <p:bold r:id="rId91"/>
      <p:italic r:id="rId92"/>
      <p:boldItalic r:id="rId93"/>
    </p:embeddedFont>
    <p:embeddedFont>
      <p:font typeface="EYInterstate Light" panose="02000506000000020004" pitchFamily="2"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7">
          <p15:clr>
            <a:srgbClr val="A4A3A4"/>
          </p15:clr>
        </p15:guide>
        <p15:guide id="2" orient="horz" pos="664">
          <p15:clr>
            <a:srgbClr val="A4A3A4"/>
          </p15:clr>
        </p15:guide>
        <p15:guide id="3" orient="horz" pos="3871">
          <p15:clr>
            <a:srgbClr val="A4A3A4"/>
          </p15:clr>
        </p15:guide>
        <p15:guide id="4" orient="horz" pos="898">
          <p15:clr>
            <a:srgbClr val="A4A3A4"/>
          </p15:clr>
        </p15:guide>
        <p15:guide id="5" orient="horz" pos="126">
          <p15:clr>
            <a:srgbClr val="A4A3A4"/>
          </p15:clr>
        </p15:guide>
        <p15:guide id="6" orient="horz" pos="1258">
          <p15:clr>
            <a:srgbClr val="A4A3A4"/>
          </p15:clr>
        </p15:guide>
        <p15:guide id="7" orient="horz" pos="388">
          <p15:clr>
            <a:srgbClr val="A4A3A4"/>
          </p15:clr>
        </p15:guide>
        <p15:guide id="8" orient="horz" pos="4192">
          <p15:clr>
            <a:srgbClr val="A4A3A4"/>
          </p15:clr>
        </p15:guide>
        <p15:guide id="9" orient="horz" pos="4077">
          <p15:clr>
            <a:srgbClr val="A4A3A4"/>
          </p15:clr>
        </p15:guide>
        <p15:guide id="10" pos="3842">
          <p15:clr>
            <a:srgbClr val="A4A3A4"/>
          </p15:clr>
        </p15:guide>
        <p15:guide id="11" pos="384">
          <p15:clr>
            <a:srgbClr val="A4A3A4"/>
          </p15:clr>
        </p15:guide>
        <p15:guide id="12" pos="7299">
          <p15:clr>
            <a:srgbClr val="A4A3A4"/>
          </p15:clr>
        </p15:guide>
        <p15:guide id="13" pos="3905">
          <p15:clr>
            <a:srgbClr val="A4A3A4"/>
          </p15:clr>
        </p15:guide>
        <p15:guide id="14" pos="379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6D322"/>
    <a:srgbClr val="000000"/>
    <a:srgbClr val="FF0090"/>
    <a:srgbClr val="FFFFFF"/>
    <a:srgbClr val="80808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8" autoAdjust="0"/>
    <p:restoredTop sz="99424" autoAdjust="0"/>
  </p:normalViewPr>
  <p:slideViewPr>
    <p:cSldViewPr snapToGrid="0" snapToObjects="1" showGuides="1">
      <p:cViewPr varScale="1">
        <p:scale>
          <a:sx n="115" d="100"/>
          <a:sy n="115" d="100"/>
        </p:scale>
        <p:origin x="568" y="192"/>
      </p:cViewPr>
      <p:guideLst>
        <p:guide orient="horz" pos="3127"/>
        <p:guide orient="horz" pos="664"/>
        <p:guide orient="horz" pos="3871"/>
        <p:guide orient="horz" pos="898"/>
        <p:guide orient="horz" pos="126"/>
        <p:guide orient="horz" pos="1258"/>
        <p:guide orient="horz" pos="388"/>
        <p:guide orient="horz" pos="4192"/>
        <p:guide orient="horz" pos="4077"/>
        <p:guide pos="3842"/>
        <p:guide pos="384"/>
        <p:guide pos="7299"/>
        <p:guide pos="3905"/>
        <p:guide pos="3791"/>
      </p:guideLst>
    </p:cSldViewPr>
  </p:slideViewPr>
  <p:notesTextViewPr>
    <p:cViewPr>
      <p:scale>
        <a:sx n="3" d="2"/>
        <a:sy n="3" d="2"/>
      </p:scale>
      <p:origin x="0" y="0"/>
    </p:cViewPr>
  </p:notesTextViewPr>
  <p:sorterViewPr>
    <p:cViewPr varScale="1">
      <p:scale>
        <a:sx n="1" d="1"/>
        <a:sy n="1" d="1"/>
      </p:scale>
      <p:origin x="0" y="4206"/>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handoutMaster" Target="handoutMasters/handout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font" Target="fonts/font8.fntdata"/><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Planilha_do_Microsoft_Excel.xlsx"/></Relationships>
</file>

<file path=ppt/charts/_rels/chart10.xml.rels><?xml version="1.0" encoding="UTF-8" standalone="yes"?>
<Relationships xmlns="http://schemas.openxmlformats.org/package/2006/relationships"><Relationship Id="rId3" Type="http://schemas.openxmlformats.org/officeDocument/2006/relationships/package" Target="../embeddings/Planilha_do_Microsoft_Excel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Planilha_do_Microsoft_Excel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Planilha_do_Microsoft_Excel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Planilha_do_Microsoft_Excel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Planilha_do_Microsoft_Excel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Planilha_do_Microsoft_Excel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package" Target="../embeddings/Planilha_do_Microsoft_Excel15.xlsx"/><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1" Type="http://schemas.openxmlformats.org/officeDocument/2006/relationships/package" Target="../embeddings/Planilha_do_Microsoft_Excel16.xlsx"/></Relationships>
</file>

<file path=ppt/charts/_rels/chart2.xml.rels><?xml version="1.0" encoding="UTF-8" standalone="yes"?>
<Relationships xmlns="http://schemas.openxmlformats.org/package/2006/relationships"><Relationship Id="rId3" Type="http://schemas.openxmlformats.org/officeDocument/2006/relationships/package" Target="../embeddings/Planilha_do_Microsoft_Excel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Planilha_do_Microsoft_Excel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Planilha_do_Microsoft_Excel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Planilha_do_Microsoft_Excel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Planilha_do_Microsoft_Excel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Planilha_do_Microsoft_Excel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Planilha_do_Microsoft_Excel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Planilha_do_Microsoft_Excel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38873101124996"/>
          <c:y val="9.3678155493346044E-2"/>
          <c:w val="0.55207002626128576"/>
          <c:h val="0.90632184450665398"/>
        </c:manualLayout>
      </c:layout>
      <c:pieChart>
        <c:varyColors val="1"/>
        <c:ser>
          <c:idx val="0"/>
          <c:order val="0"/>
          <c:tx>
            <c:strRef>
              <c:f>Sheet1!$B$1</c:f>
              <c:strCache>
                <c:ptCount val="1"/>
                <c:pt idx="0">
                  <c:v>Column1</c:v>
                </c:pt>
              </c:strCache>
            </c:strRef>
          </c:tx>
          <c:spPr>
            <a:solidFill>
              <a:schemeClr val="bg1"/>
            </a:solidFill>
            <a:ln>
              <a:noFill/>
            </a:ln>
            <a:effectLst/>
          </c:spPr>
          <c:dPt>
            <c:idx val="0"/>
            <c:bubble3D val="0"/>
            <c:extLst>
              <c:ext xmlns:c16="http://schemas.microsoft.com/office/drawing/2014/chart" uri="{C3380CC4-5D6E-409C-BE32-E72D297353CC}">
                <c16:uniqueId val="{00000000-75F5-E143-A1C5-C0685031DB49}"/>
              </c:ext>
            </c:extLst>
          </c:dPt>
          <c:dPt>
            <c:idx val="1"/>
            <c:bubble3D val="0"/>
            <c:spPr>
              <a:noFill/>
              <a:ln w="3175">
                <a:noFill/>
                <a:prstDash val="dash"/>
              </a:ln>
              <a:effectLst/>
            </c:spPr>
            <c:extLst>
              <c:ext xmlns:c16="http://schemas.microsoft.com/office/drawing/2014/chart" uri="{C3380CC4-5D6E-409C-BE32-E72D297353CC}">
                <c16:uniqueId val="{00000002-75F5-E143-A1C5-C0685031DB49}"/>
              </c:ext>
            </c:extLst>
          </c:dPt>
          <c:cat>
            <c:numRef>
              <c:f>Sheet1!$A$2:$A$3</c:f>
              <c:numCache>
                <c:formatCode>General</c:formatCode>
                <c:ptCount val="2"/>
              </c:numCache>
            </c:numRef>
          </c:cat>
          <c:val>
            <c:numRef>
              <c:f>Sheet1!$B$2:$B$3</c:f>
              <c:numCache>
                <c:formatCode>General</c:formatCode>
                <c:ptCount val="2"/>
                <c:pt idx="0">
                  <c:v>50</c:v>
                </c:pt>
                <c:pt idx="1">
                  <c:v>50</c:v>
                </c:pt>
              </c:numCache>
            </c:numRef>
          </c:val>
          <c:extLst>
            <c:ext xmlns:c16="http://schemas.microsoft.com/office/drawing/2014/chart" uri="{C3380CC4-5D6E-409C-BE32-E72D297353CC}">
              <c16:uniqueId val="{00000003-75F5-E143-A1C5-C0685031DB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Período Integral</c:v>
                </c:pt>
              </c:strCache>
            </c:strRef>
          </c:tx>
          <c:spPr>
            <a:solidFill>
              <a:schemeClr val="bg2"/>
            </a:solidFill>
            <a:ln>
              <a:noFill/>
            </a:ln>
            <a:effectLst/>
          </c:spPr>
          <c:invertIfNegative val="0"/>
          <c:dPt>
            <c:idx val="0"/>
            <c:invertIfNegative val="0"/>
            <c:bubble3D val="0"/>
            <c:extLst>
              <c:ext xmlns:c16="http://schemas.microsoft.com/office/drawing/2014/chart" uri="{C3380CC4-5D6E-409C-BE32-E72D297353CC}">
                <c16:uniqueId val="{00000000-17C6-BC45-8BFD-AD5F5ADB086D}"/>
              </c:ext>
            </c:extLst>
          </c:dPt>
          <c:cat>
            <c:strRef>
              <c:f>Sheet1!$A$2:$A$8</c:f>
              <c:strCache>
                <c:ptCount val="7"/>
                <c:pt idx="0">
                  <c:v>Índia</c:v>
                </c:pt>
                <c:pt idx="1">
                  <c:v>China</c:v>
                </c:pt>
                <c:pt idx="2">
                  <c:v>EUA</c:v>
                </c:pt>
                <c:pt idx="3">
                  <c:v>Brazil</c:v>
                </c:pt>
                <c:pt idx="4">
                  <c:v>Japão</c:v>
                </c:pt>
                <c:pt idx="5">
                  <c:v>Alemanha</c:v>
                </c:pt>
                <c:pt idx="6">
                  <c:v>Reino Unido</c:v>
                </c:pt>
              </c:strCache>
            </c:strRef>
          </c:cat>
          <c:val>
            <c:numRef>
              <c:f>Sheet1!$B$2:$B$8</c:f>
              <c:numCache>
                <c:formatCode>General</c:formatCode>
                <c:ptCount val="7"/>
                <c:pt idx="0">
                  <c:v>0.54</c:v>
                </c:pt>
                <c:pt idx="1">
                  <c:v>0.74</c:v>
                </c:pt>
                <c:pt idx="2">
                  <c:v>0.62</c:v>
                </c:pt>
                <c:pt idx="3">
                  <c:v>0.7</c:v>
                </c:pt>
                <c:pt idx="4">
                  <c:v>0.52</c:v>
                </c:pt>
                <c:pt idx="5">
                  <c:v>0.6</c:v>
                </c:pt>
                <c:pt idx="6">
                  <c:v>0.59</c:v>
                </c:pt>
              </c:numCache>
            </c:numRef>
          </c:val>
          <c:extLst>
            <c:ext xmlns:c16="http://schemas.microsoft.com/office/drawing/2014/chart" uri="{C3380CC4-5D6E-409C-BE32-E72D297353CC}">
              <c16:uniqueId val="{00000001-17C6-BC45-8BFD-AD5F5ADB086D}"/>
            </c:ext>
          </c:extLst>
        </c:ser>
        <c:ser>
          <c:idx val="1"/>
          <c:order val="1"/>
          <c:tx>
            <c:strRef>
              <c:f>Sheet1!$C$1</c:f>
              <c:strCache>
                <c:ptCount val="1"/>
                <c:pt idx="0">
                  <c:v>Meio Período</c:v>
                </c:pt>
              </c:strCache>
            </c:strRef>
          </c:tx>
          <c:spPr>
            <a:solidFill>
              <a:schemeClr val="tx1">
                <a:lumMod val="85000"/>
              </a:schemeClr>
            </a:solidFill>
            <a:ln>
              <a:noFill/>
            </a:ln>
            <a:effectLst/>
          </c:spPr>
          <c:invertIfNegative val="0"/>
          <c:cat>
            <c:strRef>
              <c:f>Sheet1!$A$2:$A$8</c:f>
              <c:strCache>
                <c:ptCount val="7"/>
                <c:pt idx="0">
                  <c:v>Índia</c:v>
                </c:pt>
                <c:pt idx="1">
                  <c:v>China</c:v>
                </c:pt>
                <c:pt idx="2">
                  <c:v>EUA</c:v>
                </c:pt>
                <c:pt idx="3">
                  <c:v>Brazil</c:v>
                </c:pt>
                <c:pt idx="4">
                  <c:v>Japão</c:v>
                </c:pt>
                <c:pt idx="5">
                  <c:v>Alemanha</c:v>
                </c:pt>
                <c:pt idx="6">
                  <c:v>Reino Unido</c:v>
                </c:pt>
              </c:strCache>
            </c:strRef>
          </c:cat>
          <c:val>
            <c:numRef>
              <c:f>Sheet1!$C$2:$C$8</c:f>
              <c:numCache>
                <c:formatCode>General</c:formatCode>
                <c:ptCount val="7"/>
                <c:pt idx="0">
                  <c:v>0</c:v>
                </c:pt>
                <c:pt idx="1">
                  <c:v>0</c:v>
                </c:pt>
                <c:pt idx="2">
                  <c:v>0.06</c:v>
                </c:pt>
                <c:pt idx="3">
                  <c:v>0</c:v>
                </c:pt>
                <c:pt idx="4">
                  <c:v>0.2</c:v>
                </c:pt>
                <c:pt idx="5">
                  <c:v>0.13</c:v>
                </c:pt>
                <c:pt idx="6">
                  <c:v>0.13</c:v>
                </c:pt>
              </c:numCache>
            </c:numRef>
          </c:val>
          <c:extLst>
            <c:ext xmlns:c16="http://schemas.microsoft.com/office/drawing/2014/chart" uri="{C3380CC4-5D6E-409C-BE32-E72D297353CC}">
              <c16:uniqueId val="{00000002-17C6-BC45-8BFD-AD5F5ADB086D}"/>
            </c:ext>
          </c:extLst>
        </c:ser>
        <c:ser>
          <c:idx val="2"/>
          <c:order val="2"/>
          <c:tx>
            <c:strRef>
              <c:f>Sheet1!$D$1</c:f>
              <c:strCache>
                <c:ptCount val="1"/>
                <c:pt idx="0">
                  <c:v>Desempregado</c:v>
                </c:pt>
              </c:strCache>
            </c:strRef>
          </c:tx>
          <c:spPr>
            <a:solidFill>
              <a:schemeClr val="accent3"/>
            </a:solidFill>
            <a:ln>
              <a:noFill/>
            </a:ln>
            <a:effectLst/>
          </c:spPr>
          <c:invertIfNegative val="0"/>
          <c:cat>
            <c:strRef>
              <c:f>Sheet1!$A$2:$A$8</c:f>
              <c:strCache>
                <c:ptCount val="7"/>
                <c:pt idx="0">
                  <c:v>Índia</c:v>
                </c:pt>
                <c:pt idx="1">
                  <c:v>China</c:v>
                </c:pt>
                <c:pt idx="2">
                  <c:v>EUA</c:v>
                </c:pt>
                <c:pt idx="3">
                  <c:v>Brazil</c:v>
                </c:pt>
                <c:pt idx="4">
                  <c:v>Japão</c:v>
                </c:pt>
                <c:pt idx="5">
                  <c:v>Alemanha</c:v>
                </c:pt>
                <c:pt idx="6">
                  <c:v>Reino Unido</c:v>
                </c:pt>
              </c:strCache>
            </c:strRef>
          </c:cat>
          <c:val>
            <c:numRef>
              <c:f>Sheet1!$D$2:$D$8</c:f>
              <c:numCache>
                <c:formatCode>General</c:formatCode>
                <c:ptCount val="7"/>
                <c:pt idx="0">
                  <c:v>0.02</c:v>
                </c:pt>
                <c:pt idx="1">
                  <c:v>0.04</c:v>
                </c:pt>
                <c:pt idx="2">
                  <c:v>0.04</c:v>
                </c:pt>
                <c:pt idx="3">
                  <c:v>0.05</c:v>
                </c:pt>
                <c:pt idx="4">
                  <c:v>0.03</c:v>
                </c:pt>
                <c:pt idx="5">
                  <c:v>0.04</c:v>
                </c:pt>
                <c:pt idx="6">
                  <c:v>0.05</c:v>
                </c:pt>
              </c:numCache>
            </c:numRef>
          </c:val>
          <c:extLst>
            <c:ext xmlns:c16="http://schemas.microsoft.com/office/drawing/2014/chart" uri="{C3380CC4-5D6E-409C-BE32-E72D297353CC}">
              <c16:uniqueId val="{00000003-17C6-BC45-8BFD-AD5F5ADB086D}"/>
            </c:ext>
          </c:extLst>
        </c:ser>
        <c:ser>
          <c:idx val="3"/>
          <c:order val="3"/>
          <c:tx>
            <c:strRef>
              <c:f>Sheet1!$E$1</c:f>
              <c:strCache>
                <c:ptCount val="1"/>
                <c:pt idx="0">
                  <c:v>Inativo</c:v>
                </c:pt>
              </c:strCache>
            </c:strRef>
          </c:tx>
          <c:spPr>
            <a:solidFill>
              <a:srgbClr val="808080"/>
            </a:solidFill>
            <a:ln>
              <a:noFill/>
            </a:ln>
            <a:effectLst/>
          </c:spPr>
          <c:invertIfNegative val="0"/>
          <c:cat>
            <c:strRef>
              <c:f>Sheet1!$A$2:$A$8</c:f>
              <c:strCache>
                <c:ptCount val="7"/>
                <c:pt idx="0">
                  <c:v>Índia</c:v>
                </c:pt>
                <c:pt idx="1">
                  <c:v>China</c:v>
                </c:pt>
                <c:pt idx="2">
                  <c:v>EUA</c:v>
                </c:pt>
                <c:pt idx="3">
                  <c:v>Brazil</c:v>
                </c:pt>
                <c:pt idx="4">
                  <c:v>Japão</c:v>
                </c:pt>
                <c:pt idx="5">
                  <c:v>Alemanha</c:v>
                </c:pt>
                <c:pt idx="6">
                  <c:v>Reino Unido</c:v>
                </c:pt>
              </c:strCache>
            </c:strRef>
          </c:cat>
          <c:val>
            <c:numRef>
              <c:f>Sheet1!$E$2:$E$8</c:f>
              <c:numCache>
                <c:formatCode>General</c:formatCode>
                <c:ptCount val="7"/>
                <c:pt idx="0">
                  <c:v>0.44</c:v>
                </c:pt>
                <c:pt idx="1">
                  <c:v>0.23</c:v>
                </c:pt>
                <c:pt idx="2">
                  <c:v>0.28000000000000003</c:v>
                </c:pt>
                <c:pt idx="3">
                  <c:v>0.25</c:v>
                </c:pt>
                <c:pt idx="4">
                  <c:v>0.25</c:v>
                </c:pt>
                <c:pt idx="5">
                  <c:v>0.23</c:v>
                </c:pt>
                <c:pt idx="6">
                  <c:v>0.24</c:v>
                </c:pt>
              </c:numCache>
            </c:numRef>
          </c:val>
          <c:extLst>
            <c:ext xmlns:c16="http://schemas.microsoft.com/office/drawing/2014/chart" uri="{C3380CC4-5D6E-409C-BE32-E72D297353CC}">
              <c16:uniqueId val="{00000004-17C6-BC45-8BFD-AD5F5ADB086D}"/>
            </c:ext>
          </c:extLst>
        </c:ser>
        <c:dLbls>
          <c:showLegendKey val="0"/>
          <c:showVal val="0"/>
          <c:showCatName val="0"/>
          <c:showSerName val="0"/>
          <c:showPercent val="0"/>
          <c:showBubbleSize val="0"/>
        </c:dLbls>
        <c:gapWidth val="113"/>
        <c:overlap val="100"/>
        <c:axId val="313239400"/>
        <c:axId val="313239792"/>
      </c:barChart>
      <c:catAx>
        <c:axId val="313239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3239792"/>
        <c:crosses val="autoZero"/>
        <c:auto val="1"/>
        <c:lblAlgn val="ctr"/>
        <c:lblOffset val="100"/>
        <c:noMultiLvlLbl val="0"/>
      </c:catAx>
      <c:valAx>
        <c:axId val="313239792"/>
        <c:scaling>
          <c:orientation val="minMax"/>
        </c:scaling>
        <c:delete val="1"/>
        <c:axPos val="l"/>
        <c:majorGridlines>
          <c:spPr>
            <a:ln w="9525" cap="flat" cmpd="sng" algn="ctr">
              <a:solidFill>
                <a:schemeClr val="accent1"/>
              </a:solidFill>
              <a:round/>
            </a:ln>
            <a:effectLst/>
          </c:spPr>
        </c:majorGridlines>
        <c:numFmt formatCode="0%" sourceLinked="1"/>
        <c:majorTickMark val="none"/>
        <c:minorTickMark val="none"/>
        <c:tickLblPos val="nextTo"/>
        <c:crossAx val="313239400"/>
        <c:crosses val="autoZero"/>
        <c:crossBetween val="between"/>
      </c:valAx>
      <c:spPr>
        <a:noFill/>
        <a:ln>
          <a:noFill/>
        </a:ln>
        <a:effectLst/>
      </c:spPr>
    </c:plotArea>
    <c:legend>
      <c:legendPos val="b"/>
      <c:layout>
        <c:manualLayout>
          <c:xMode val="edge"/>
          <c:yMode val="edge"/>
          <c:x val="0.22233862883504221"/>
          <c:y val="0.93855587215228919"/>
          <c:w val="0.55404660120544647"/>
          <c:h val="6.144412784771076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Millenials</c:v>
                </c:pt>
              </c:strCache>
            </c:strRef>
          </c:tx>
          <c:spPr>
            <a:solidFill>
              <a:schemeClr val="bg2"/>
            </a:solidFill>
            <a:ln>
              <a:noFill/>
            </a:ln>
            <a:effectLst/>
          </c:spPr>
          <c:invertIfNegative val="0"/>
          <c:dPt>
            <c:idx val="0"/>
            <c:invertIfNegative val="0"/>
            <c:bubble3D val="0"/>
            <c:extLst>
              <c:ext xmlns:c16="http://schemas.microsoft.com/office/drawing/2014/chart" uri="{C3380CC4-5D6E-409C-BE32-E72D297353CC}">
                <c16:uniqueId val="{00000000-1F3A-294B-AF22-13F2B3008555}"/>
              </c:ext>
            </c:extLst>
          </c:dPt>
          <c:dPt>
            <c:idx val="4"/>
            <c:invertIfNegative val="0"/>
            <c:bubble3D val="0"/>
            <c:spPr>
              <a:solidFill>
                <a:schemeClr val="accent4">
                  <a:lumMod val="25000"/>
                </a:schemeClr>
              </a:solidFill>
              <a:ln>
                <a:noFill/>
              </a:ln>
              <a:effectLst/>
            </c:spPr>
            <c:extLst>
              <c:ext xmlns:c16="http://schemas.microsoft.com/office/drawing/2014/chart" uri="{C3380CC4-5D6E-409C-BE32-E72D297353CC}">
                <c16:uniqueId val="{00000002-1F3A-294B-AF22-13F2B3008555}"/>
              </c:ext>
            </c:extLst>
          </c:dPt>
          <c:dPt>
            <c:idx val="5"/>
            <c:invertIfNegative val="0"/>
            <c:bubble3D val="0"/>
            <c:spPr>
              <a:solidFill>
                <a:schemeClr val="accent4">
                  <a:lumMod val="25000"/>
                </a:schemeClr>
              </a:solidFill>
              <a:ln>
                <a:noFill/>
              </a:ln>
              <a:effectLst/>
            </c:spPr>
            <c:extLst>
              <c:ext xmlns:c16="http://schemas.microsoft.com/office/drawing/2014/chart" uri="{C3380CC4-5D6E-409C-BE32-E72D297353CC}">
                <c16:uniqueId val="{00000004-1F3A-294B-AF22-13F2B3008555}"/>
              </c:ext>
            </c:extLst>
          </c:dPt>
          <c:dPt>
            <c:idx val="6"/>
            <c:invertIfNegative val="0"/>
            <c:bubble3D val="0"/>
            <c:spPr>
              <a:solidFill>
                <a:srgbClr val="404040"/>
              </a:solidFill>
              <a:ln>
                <a:noFill/>
              </a:ln>
              <a:effectLst/>
            </c:spPr>
            <c:extLst>
              <c:ext xmlns:c16="http://schemas.microsoft.com/office/drawing/2014/chart" uri="{C3380CC4-5D6E-409C-BE32-E72D297353CC}">
                <c16:uniqueId val="{00000006-1F3A-294B-AF22-13F2B3008555}"/>
              </c:ext>
            </c:extLst>
          </c:dPt>
          <c:dPt>
            <c:idx val="7"/>
            <c:invertIfNegative val="0"/>
            <c:bubble3D val="0"/>
            <c:spPr>
              <a:solidFill>
                <a:schemeClr val="accent3"/>
              </a:solidFill>
              <a:ln>
                <a:noFill/>
              </a:ln>
              <a:effectLst/>
            </c:spPr>
            <c:extLst>
              <c:ext xmlns:c16="http://schemas.microsoft.com/office/drawing/2014/chart" uri="{C3380CC4-5D6E-409C-BE32-E72D297353CC}">
                <c16:uniqueId val="{00000008-1F3A-294B-AF22-13F2B3008555}"/>
              </c:ext>
            </c:extLst>
          </c:dPt>
          <c:dPt>
            <c:idx val="8"/>
            <c:invertIfNegative val="0"/>
            <c:bubble3D val="0"/>
            <c:spPr>
              <a:solidFill>
                <a:schemeClr val="accent3"/>
              </a:solidFill>
              <a:ln>
                <a:noFill/>
              </a:ln>
              <a:effectLst/>
            </c:spPr>
            <c:extLst>
              <c:ext xmlns:c16="http://schemas.microsoft.com/office/drawing/2014/chart" uri="{C3380CC4-5D6E-409C-BE32-E72D297353CC}">
                <c16:uniqueId val="{0000000A-1F3A-294B-AF22-13F2B3008555}"/>
              </c:ext>
            </c:extLst>
          </c:dPt>
          <c:dPt>
            <c:idx val="9"/>
            <c:invertIfNegative val="0"/>
            <c:bubble3D val="0"/>
            <c:spPr>
              <a:solidFill>
                <a:schemeClr val="accent3"/>
              </a:solidFill>
              <a:ln>
                <a:noFill/>
              </a:ln>
              <a:effectLst/>
            </c:spPr>
            <c:extLst>
              <c:ext xmlns:c16="http://schemas.microsoft.com/office/drawing/2014/chart" uri="{C3380CC4-5D6E-409C-BE32-E72D297353CC}">
                <c16:uniqueId val="{0000000C-1F3A-294B-AF22-13F2B3008555}"/>
              </c:ext>
            </c:extLst>
          </c:dPt>
          <c:dPt>
            <c:idx val="10"/>
            <c:invertIfNegative val="0"/>
            <c:bubble3D val="0"/>
            <c:spPr>
              <a:solidFill>
                <a:schemeClr val="accent3"/>
              </a:solidFill>
              <a:ln>
                <a:noFill/>
              </a:ln>
              <a:effectLst/>
            </c:spPr>
            <c:extLst>
              <c:ext xmlns:c16="http://schemas.microsoft.com/office/drawing/2014/chart" uri="{C3380CC4-5D6E-409C-BE32-E72D297353CC}">
                <c16:uniqueId val="{0000000E-1F3A-294B-AF22-13F2B3008555}"/>
              </c:ext>
            </c:extLst>
          </c:dPt>
          <c:dPt>
            <c:idx val="11"/>
            <c:invertIfNegative val="0"/>
            <c:bubble3D val="0"/>
            <c:spPr>
              <a:solidFill>
                <a:schemeClr val="bg1">
                  <a:lumMod val="85000"/>
                </a:schemeClr>
              </a:solidFill>
              <a:ln>
                <a:noFill/>
              </a:ln>
              <a:effectLst/>
            </c:spPr>
            <c:extLst>
              <c:ext xmlns:c16="http://schemas.microsoft.com/office/drawing/2014/chart" uri="{C3380CC4-5D6E-409C-BE32-E72D297353CC}">
                <c16:uniqueId val="{00000010-1F3A-294B-AF22-13F2B3008555}"/>
              </c:ext>
            </c:extLst>
          </c:dPt>
          <c:dPt>
            <c:idx val="12"/>
            <c:invertIfNegative val="0"/>
            <c:bubble3D val="0"/>
            <c:spPr>
              <a:solidFill>
                <a:schemeClr val="bg1">
                  <a:lumMod val="85000"/>
                </a:schemeClr>
              </a:solidFill>
              <a:ln>
                <a:noFill/>
              </a:ln>
              <a:effectLst/>
            </c:spPr>
            <c:extLst>
              <c:ext xmlns:c16="http://schemas.microsoft.com/office/drawing/2014/chart" uri="{C3380CC4-5D6E-409C-BE32-E72D297353CC}">
                <c16:uniqueId val="{00000012-1F3A-294B-AF22-13F2B3008555}"/>
              </c:ext>
            </c:extLst>
          </c:dPt>
          <c:dPt>
            <c:idx val="13"/>
            <c:invertIfNegative val="0"/>
            <c:bubble3D val="0"/>
            <c:spPr>
              <a:solidFill>
                <a:schemeClr val="bg1">
                  <a:lumMod val="85000"/>
                </a:schemeClr>
              </a:solidFill>
              <a:ln>
                <a:noFill/>
              </a:ln>
              <a:effectLst/>
            </c:spPr>
            <c:extLst>
              <c:ext xmlns:c16="http://schemas.microsoft.com/office/drawing/2014/chart" uri="{C3380CC4-5D6E-409C-BE32-E72D297353CC}">
                <c16:uniqueId val="{00000014-1F3A-294B-AF22-13F2B3008555}"/>
              </c:ext>
            </c:extLst>
          </c:dPt>
          <c:cat>
            <c:strRef>
              <c:f>Sheet1!$A$2:$A$15</c:f>
              <c:strCache>
                <c:ptCount val="14"/>
                <c:pt idx="0">
                  <c:v>16–19</c:v>
                </c:pt>
                <c:pt idx="1">
                  <c:v>20–24</c:v>
                </c:pt>
                <c:pt idx="2">
                  <c:v>25–29</c:v>
                </c:pt>
                <c:pt idx="3">
                  <c:v>30–34</c:v>
                </c:pt>
                <c:pt idx="4">
                  <c:v>35–39</c:v>
                </c:pt>
                <c:pt idx="5">
                  <c:v>40–44</c:v>
                </c:pt>
                <c:pt idx="6">
                  <c:v>45–49</c:v>
                </c:pt>
                <c:pt idx="7">
                  <c:v>50–54</c:v>
                </c:pt>
                <c:pt idx="8">
                  <c:v>55–59</c:v>
                </c:pt>
                <c:pt idx="9">
                  <c:v>60–64</c:v>
                </c:pt>
                <c:pt idx="10">
                  <c:v>65–69</c:v>
                </c:pt>
                <c:pt idx="11">
                  <c:v>70–74</c:v>
                </c:pt>
                <c:pt idx="12">
                  <c:v>75–79</c:v>
                </c:pt>
                <c:pt idx="13">
                  <c:v>80+</c:v>
                </c:pt>
              </c:strCache>
            </c:strRef>
          </c:cat>
          <c:val>
            <c:numRef>
              <c:f>Sheet1!$B$2:$B$15</c:f>
              <c:numCache>
                <c:formatCode>General</c:formatCode>
                <c:ptCount val="14"/>
                <c:pt idx="0">
                  <c:v>4.9000000000000004</c:v>
                </c:pt>
                <c:pt idx="1">
                  <c:v>14.8</c:v>
                </c:pt>
                <c:pt idx="2">
                  <c:v>17.8</c:v>
                </c:pt>
                <c:pt idx="3">
                  <c:v>17.7</c:v>
                </c:pt>
                <c:pt idx="4">
                  <c:v>16.8</c:v>
                </c:pt>
                <c:pt idx="5">
                  <c:v>16.5</c:v>
                </c:pt>
                <c:pt idx="6">
                  <c:v>17.100000000000001</c:v>
                </c:pt>
                <c:pt idx="7">
                  <c:v>17.7</c:v>
                </c:pt>
                <c:pt idx="8">
                  <c:v>16.100000000000001</c:v>
                </c:pt>
                <c:pt idx="9">
                  <c:v>10.9</c:v>
                </c:pt>
                <c:pt idx="10">
                  <c:v>5.4</c:v>
                </c:pt>
                <c:pt idx="11">
                  <c:v>2.2999999999999998</c:v>
                </c:pt>
                <c:pt idx="12">
                  <c:v>1.2</c:v>
                </c:pt>
                <c:pt idx="13">
                  <c:v>0.4</c:v>
                </c:pt>
              </c:numCache>
            </c:numRef>
          </c:val>
          <c:extLst>
            <c:ext xmlns:c16="http://schemas.microsoft.com/office/drawing/2014/chart" uri="{C3380CC4-5D6E-409C-BE32-E72D297353CC}">
              <c16:uniqueId val="{00000015-1F3A-294B-AF22-13F2B3008555}"/>
            </c:ext>
          </c:extLst>
        </c:ser>
        <c:dLbls>
          <c:showLegendKey val="0"/>
          <c:showVal val="0"/>
          <c:showCatName val="0"/>
          <c:showSerName val="0"/>
          <c:showPercent val="0"/>
          <c:showBubbleSize val="0"/>
        </c:dLbls>
        <c:gapWidth val="113"/>
        <c:axId val="313240576"/>
        <c:axId val="313240968"/>
      </c:barChart>
      <c:catAx>
        <c:axId val="31324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3240968"/>
        <c:crosses val="autoZero"/>
        <c:auto val="1"/>
        <c:lblAlgn val="ctr"/>
        <c:lblOffset val="100"/>
        <c:noMultiLvlLbl val="0"/>
      </c:catAx>
      <c:valAx>
        <c:axId val="313240968"/>
        <c:scaling>
          <c:orientation val="minMax"/>
        </c:scaling>
        <c:delete val="1"/>
        <c:axPos val="l"/>
        <c:majorGridlines>
          <c:spPr>
            <a:ln w="9525" cap="flat" cmpd="sng" algn="ctr">
              <a:solidFill>
                <a:schemeClr val="accent1"/>
              </a:solidFill>
              <a:round/>
            </a:ln>
            <a:effectLst/>
          </c:spPr>
        </c:majorGridlines>
        <c:numFmt formatCode="General" sourceLinked="1"/>
        <c:majorTickMark val="none"/>
        <c:minorTickMark val="none"/>
        <c:tickLblPos val="nextTo"/>
        <c:crossAx val="313240576"/>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2010</c:v>
                </c:pt>
              </c:strCache>
            </c:strRef>
          </c:tx>
          <c:spPr>
            <a:ln w="28575" cap="rnd">
              <a:solidFill>
                <a:srgbClr val="F6D322"/>
              </a:solidFill>
              <a:round/>
            </a:ln>
            <a:effectLst/>
          </c:spPr>
          <c:marker>
            <c:symbol val="circle"/>
            <c:size val="5"/>
            <c:spPr>
              <a:solidFill>
                <a:schemeClr val="accent1"/>
              </a:solidFill>
              <a:ln w="9525">
                <a:solidFill>
                  <a:srgbClr val="F6D322"/>
                </a:solidFill>
              </a:ln>
              <a:effectLst/>
            </c:spPr>
          </c:marker>
          <c:dPt>
            <c:idx val="0"/>
            <c:marker>
              <c:symbol val="circle"/>
              <c:size val="5"/>
              <c:spPr>
                <a:solidFill>
                  <a:schemeClr val="accent1"/>
                </a:solidFill>
                <a:ln w="9525">
                  <a:solidFill>
                    <a:srgbClr val="F6D322"/>
                  </a:solidFill>
                </a:ln>
                <a:effectLst/>
              </c:spPr>
            </c:marker>
            <c:bubble3D val="0"/>
            <c:extLst>
              <c:ext xmlns:c16="http://schemas.microsoft.com/office/drawing/2014/chart" uri="{C3380CC4-5D6E-409C-BE32-E72D297353CC}">
                <c16:uniqueId val="{00000000-BBA2-1A49-BA63-E3203CF0F60B}"/>
              </c:ext>
            </c:extLst>
          </c:dPt>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1.375</c:v>
                </c:pt>
                <c:pt idx="1">
                  <c:v>2.75</c:v>
                </c:pt>
                <c:pt idx="2">
                  <c:v>4.125</c:v>
                </c:pt>
                <c:pt idx="3">
                  <c:v>5.5</c:v>
                </c:pt>
                <c:pt idx="4">
                  <c:v>6.75</c:v>
                </c:pt>
                <c:pt idx="5">
                  <c:v>7.2</c:v>
                </c:pt>
                <c:pt idx="6">
                  <c:v>7.9</c:v>
                </c:pt>
                <c:pt idx="7">
                  <c:v>8.5</c:v>
                </c:pt>
                <c:pt idx="8">
                  <c:v>9</c:v>
                </c:pt>
                <c:pt idx="9">
                  <c:v>10</c:v>
                </c:pt>
                <c:pt idx="10">
                  <c:v>11</c:v>
                </c:pt>
              </c:numCache>
            </c:numRef>
          </c:val>
          <c:smooth val="0"/>
          <c:extLst>
            <c:ext xmlns:c16="http://schemas.microsoft.com/office/drawing/2014/chart" uri="{C3380CC4-5D6E-409C-BE32-E72D297353CC}">
              <c16:uniqueId val="{00000001-BBA2-1A49-BA63-E3203CF0F60B}"/>
            </c:ext>
          </c:extLst>
        </c:ser>
        <c:dLbls>
          <c:showLegendKey val="0"/>
          <c:showVal val="0"/>
          <c:showCatName val="0"/>
          <c:showSerName val="0"/>
          <c:showPercent val="0"/>
          <c:showBubbleSize val="0"/>
        </c:dLbls>
        <c:marker val="1"/>
        <c:smooth val="0"/>
        <c:axId val="308064560"/>
        <c:axId val="308064952"/>
      </c:lineChart>
      <c:catAx>
        <c:axId val="30806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08064952"/>
        <c:crosses val="autoZero"/>
        <c:auto val="1"/>
        <c:lblAlgn val="ctr"/>
        <c:lblOffset val="100"/>
        <c:noMultiLvlLbl val="0"/>
      </c:catAx>
      <c:valAx>
        <c:axId val="308064952"/>
        <c:scaling>
          <c:orientation val="minMax"/>
        </c:scaling>
        <c:delete val="1"/>
        <c:axPos val="l"/>
        <c:majorGridlines>
          <c:spPr>
            <a:ln w="9525" cap="flat" cmpd="sng" algn="ctr">
              <a:solidFill>
                <a:schemeClr val="accent1"/>
              </a:solidFill>
              <a:round/>
            </a:ln>
            <a:effectLst/>
          </c:spPr>
        </c:majorGridlines>
        <c:numFmt formatCode="General" sourceLinked="1"/>
        <c:majorTickMark val="none"/>
        <c:minorTickMark val="none"/>
        <c:tickLblPos val="nextTo"/>
        <c:crossAx val="308064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Millenials</c:v>
                </c:pt>
              </c:strCache>
            </c:strRef>
          </c:tx>
          <c:spPr>
            <a:solidFill>
              <a:schemeClr val="bg2"/>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7BBB-384A-BAE0-64CDF537E251}"/>
              </c:ext>
            </c:extLst>
          </c:dPt>
          <c:dPt>
            <c:idx val="1"/>
            <c:invertIfNegative val="0"/>
            <c:bubble3D val="0"/>
            <c:spPr>
              <a:solidFill>
                <a:schemeClr val="bg1"/>
              </a:solidFill>
              <a:ln>
                <a:noFill/>
              </a:ln>
              <a:effectLst/>
            </c:spPr>
            <c:extLst>
              <c:ext xmlns:c16="http://schemas.microsoft.com/office/drawing/2014/chart" uri="{C3380CC4-5D6E-409C-BE32-E72D297353CC}">
                <c16:uniqueId val="{00000003-7BBB-384A-BAE0-64CDF537E251}"/>
              </c:ext>
            </c:extLst>
          </c:dPt>
          <c:dPt>
            <c:idx val="4"/>
            <c:invertIfNegative val="0"/>
            <c:bubble3D val="0"/>
            <c:extLst>
              <c:ext xmlns:c16="http://schemas.microsoft.com/office/drawing/2014/chart" uri="{C3380CC4-5D6E-409C-BE32-E72D297353CC}">
                <c16:uniqueId val="{00000004-7BBB-384A-BAE0-64CDF537E251}"/>
              </c:ext>
            </c:extLst>
          </c:dPt>
          <c:dPt>
            <c:idx val="5"/>
            <c:invertIfNegative val="0"/>
            <c:bubble3D val="0"/>
            <c:extLst>
              <c:ext xmlns:c16="http://schemas.microsoft.com/office/drawing/2014/chart" uri="{C3380CC4-5D6E-409C-BE32-E72D297353CC}">
                <c16:uniqueId val="{00000005-7BBB-384A-BAE0-64CDF537E251}"/>
              </c:ext>
            </c:extLst>
          </c:dPt>
          <c:dPt>
            <c:idx val="6"/>
            <c:invertIfNegative val="0"/>
            <c:bubble3D val="0"/>
            <c:spPr>
              <a:solidFill>
                <a:srgbClr val="404040"/>
              </a:solidFill>
              <a:ln>
                <a:noFill/>
              </a:ln>
              <a:effectLst/>
            </c:spPr>
            <c:extLst>
              <c:ext xmlns:c16="http://schemas.microsoft.com/office/drawing/2014/chart" uri="{C3380CC4-5D6E-409C-BE32-E72D297353CC}">
                <c16:uniqueId val="{00000007-7BBB-384A-BAE0-64CDF537E251}"/>
              </c:ext>
            </c:extLst>
          </c:dPt>
          <c:dPt>
            <c:idx val="7"/>
            <c:invertIfNegative val="0"/>
            <c:bubble3D val="0"/>
            <c:spPr>
              <a:solidFill>
                <a:srgbClr val="404040"/>
              </a:solidFill>
              <a:ln>
                <a:noFill/>
              </a:ln>
              <a:effectLst/>
            </c:spPr>
            <c:extLst>
              <c:ext xmlns:c16="http://schemas.microsoft.com/office/drawing/2014/chart" uri="{C3380CC4-5D6E-409C-BE32-E72D297353CC}">
                <c16:uniqueId val="{00000009-7BBB-384A-BAE0-64CDF537E251}"/>
              </c:ext>
            </c:extLst>
          </c:dPt>
          <c:dPt>
            <c:idx val="8"/>
            <c:invertIfNegative val="0"/>
            <c:bubble3D val="0"/>
            <c:spPr>
              <a:solidFill>
                <a:srgbClr val="404040"/>
              </a:solidFill>
              <a:ln>
                <a:noFill/>
              </a:ln>
              <a:effectLst/>
            </c:spPr>
            <c:extLst>
              <c:ext xmlns:c16="http://schemas.microsoft.com/office/drawing/2014/chart" uri="{C3380CC4-5D6E-409C-BE32-E72D297353CC}">
                <c16:uniqueId val="{0000000B-7BBB-384A-BAE0-64CDF537E251}"/>
              </c:ext>
            </c:extLst>
          </c:dPt>
          <c:dPt>
            <c:idx val="9"/>
            <c:invertIfNegative val="0"/>
            <c:bubble3D val="0"/>
            <c:spPr>
              <a:solidFill>
                <a:schemeClr val="accent3"/>
              </a:solidFill>
              <a:ln>
                <a:noFill/>
              </a:ln>
              <a:effectLst/>
            </c:spPr>
            <c:extLst>
              <c:ext xmlns:c16="http://schemas.microsoft.com/office/drawing/2014/chart" uri="{C3380CC4-5D6E-409C-BE32-E72D297353CC}">
                <c16:uniqueId val="{0000000D-7BBB-384A-BAE0-64CDF537E251}"/>
              </c:ext>
            </c:extLst>
          </c:dPt>
          <c:dPt>
            <c:idx val="10"/>
            <c:invertIfNegative val="0"/>
            <c:bubble3D val="0"/>
            <c:spPr>
              <a:solidFill>
                <a:schemeClr val="accent3"/>
              </a:solidFill>
              <a:ln>
                <a:noFill/>
              </a:ln>
              <a:effectLst/>
            </c:spPr>
            <c:extLst>
              <c:ext xmlns:c16="http://schemas.microsoft.com/office/drawing/2014/chart" uri="{C3380CC4-5D6E-409C-BE32-E72D297353CC}">
                <c16:uniqueId val="{0000000F-7BBB-384A-BAE0-64CDF537E251}"/>
              </c:ext>
            </c:extLst>
          </c:dPt>
          <c:dPt>
            <c:idx val="11"/>
            <c:invertIfNegative val="0"/>
            <c:bubble3D val="0"/>
            <c:spPr>
              <a:solidFill>
                <a:schemeClr val="accent3"/>
              </a:solidFill>
              <a:ln>
                <a:noFill/>
              </a:ln>
              <a:effectLst/>
            </c:spPr>
            <c:extLst>
              <c:ext xmlns:c16="http://schemas.microsoft.com/office/drawing/2014/chart" uri="{C3380CC4-5D6E-409C-BE32-E72D297353CC}">
                <c16:uniqueId val="{00000011-7BBB-384A-BAE0-64CDF537E251}"/>
              </c:ext>
            </c:extLst>
          </c:dPt>
          <c:dPt>
            <c:idx val="12"/>
            <c:invertIfNegative val="0"/>
            <c:bubble3D val="0"/>
            <c:spPr>
              <a:solidFill>
                <a:schemeClr val="accent3"/>
              </a:solidFill>
              <a:ln>
                <a:noFill/>
              </a:ln>
              <a:effectLst/>
            </c:spPr>
            <c:extLst>
              <c:ext xmlns:c16="http://schemas.microsoft.com/office/drawing/2014/chart" uri="{C3380CC4-5D6E-409C-BE32-E72D297353CC}">
                <c16:uniqueId val="{00000013-7BBB-384A-BAE0-64CDF537E251}"/>
              </c:ext>
            </c:extLst>
          </c:dPt>
          <c:dPt>
            <c:idx val="13"/>
            <c:invertIfNegative val="0"/>
            <c:bubble3D val="0"/>
            <c:spPr>
              <a:solidFill>
                <a:schemeClr val="bg1">
                  <a:lumMod val="85000"/>
                </a:schemeClr>
              </a:solidFill>
              <a:ln>
                <a:noFill/>
              </a:ln>
              <a:effectLst/>
            </c:spPr>
            <c:extLst>
              <c:ext xmlns:c16="http://schemas.microsoft.com/office/drawing/2014/chart" uri="{C3380CC4-5D6E-409C-BE32-E72D297353CC}">
                <c16:uniqueId val="{00000015-7BBB-384A-BAE0-64CDF537E251}"/>
              </c:ext>
            </c:extLst>
          </c:dPt>
          <c:cat>
            <c:strRef>
              <c:f>Sheet1!$A$2:$A$15</c:f>
              <c:strCache>
                <c:ptCount val="14"/>
                <c:pt idx="0">
                  <c:v>16–19</c:v>
                </c:pt>
                <c:pt idx="1">
                  <c:v>20–24</c:v>
                </c:pt>
                <c:pt idx="2">
                  <c:v>25–29</c:v>
                </c:pt>
                <c:pt idx="3">
                  <c:v>30–34</c:v>
                </c:pt>
                <c:pt idx="4">
                  <c:v>35–39</c:v>
                </c:pt>
                <c:pt idx="5">
                  <c:v>40–44</c:v>
                </c:pt>
                <c:pt idx="6">
                  <c:v>45–49</c:v>
                </c:pt>
                <c:pt idx="7">
                  <c:v>50–54</c:v>
                </c:pt>
                <c:pt idx="8">
                  <c:v>55–59</c:v>
                </c:pt>
                <c:pt idx="9">
                  <c:v>60–64</c:v>
                </c:pt>
                <c:pt idx="10">
                  <c:v>65–69</c:v>
                </c:pt>
                <c:pt idx="11">
                  <c:v>70–74</c:v>
                </c:pt>
                <c:pt idx="12">
                  <c:v>75–79</c:v>
                </c:pt>
                <c:pt idx="13">
                  <c:v>80+</c:v>
                </c:pt>
              </c:strCache>
            </c:strRef>
          </c:cat>
          <c:val>
            <c:numRef>
              <c:f>Sheet1!$B$2:$B$15</c:f>
              <c:numCache>
                <c:formatCode>General</c:formatCode>
                <c:ptCount val="14"/>
                <c:pt idx="0">
                  <c:v>4.7</c:v>
                </c:pt>
                <c:pt idx="1">
                  <c:v>14.6</c:v>
                </c:pt>
                <c:pt idx="2">
                  <c:v>17.600000000000001</c:v>
                </c:pt>
                <c:pt idx="3">
                  <c:v>18.899999999999999</c:v>
                </c:pt>
                <c:pt idx="4">
                  <c:v>19.100000000000001</c:v>
                </c:pt>
                <c:pt idx="5">
                  <c:v>18.399999999999999</c:v>
                </c:pt>
                <c:pt idx="6">
                  <c:v>17.100000000000001</c:v>
                </c:pt>
                <c:pt idx="7">
                  <c:v>16</c:v>
                </c:pt>
                <c:pt idx="8">
                  <c:v>15.5</c:v>
                </c:pt>
                <c:pt idx="9">
                  <c:v>12.8</c:v>
                </c:pt>
                <c:pt idx="10">
                  <c:v>7.5</c:v>
                </c:pt>
                <c:pt idx="11">
                  <c:v>3.7</c:v>
                </c:pt>
                <c:pt idx="12">
                  <c:v>2.1</c:v>
                </c:pt>
                <c:pt idx="13">
                  <c:v>0.7</c:v>
                </c:pt>
              </c:numCache>
            </c:numRef>
          </c:val>
          <c:extLst>
            <c:ext xmlns:c16="http://schemas.microsoft.com/office/drawing/2014/chart" uri="{C3380CC4-5D6E-409C-BE32-E72D297353CC}">
              <c16:uniqueId val="{00000016-7BBB-384A-BAE0-64CDF537E251}"/>
            </c:ext>
          </c:extLst>
        </c:ser>
        <c:dLbls>
          <c:showLegendKey val="0"/>
          <c:showVal val="0"/>
          <c:showCatName val="0"/>
          <c:showSerName val="0"/>
          <c:showPercent val="0"/>
          <c:showBubbleSize val="0"/>
        </c:dLbls>
        <c:gapWidth val="113"/>
        <c:axId val="313241752"/>
        <c:axId val="308065736"/>
      </c:barChart>
      <c:catAx>
        <c:axId val="313241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08065736"/>
        <c:crosses val="autoZero"/>
        <c:auto val="1"/>
        <c:lblAlgn val="ctr"/>
        <c:lblOffset val="100"/>
        <c:noMultiLvlLbl val="0"/>
      </c:catAx>
      <c:valAx>
        <c:axId val="308065736"/>
        <c:scaling>
          <c:orientation val="minMax"/>
        </c:scaling>
        <c:delete val="1"/>
        <c:axPos val="l"/>
        <c:majorGridlines>
          <c:spPr>
            <a:ln w="9525" cap="flat" cmpd="sng" algn="ctr">
              <a:solidFill>
                <a:schemeClr val="accent1"/>
              </a:solidFill>
              <a:round/>
            </a:ln>
            <a:effectLst/>
          </c:spPr>
        </c:majorGridlines>
        <c:numFmt formatCode="General" sourceLinked="1"/>
        <c:majorTickMark val="none"/>
        <c:minorTickMark val="none"/>
        <c:tickLblPos val="nextTo"/>
        <c:crossAx val="313241752"/>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312487785929814E-2"/>
          <c:y val="4.5153366301431852E-2"/>
          <c:w val="0.97192710572579533"/>
          <c:h val="0.86774168525162421"/>
        </c:manualLayout>
      </c:layout>
      <c:lineChart>
        <c:grouping val="stacked"/>
        <c:varyColors val="0"/>
        <c:ser>
          <c:idx val="1"/>
          <c:order val="1"/>
          <c:tx>
            <c:strRef>
              <c:f>Sheet1!$C$1</c:f>
              <c:strCache>
                <c:ptCount val="1"/>
                <c:pt idx="0">
                  <c:v>Union</c:v>
                </c:pt>
              </c:strCache>
            </c:strRef>
          </c:tx>
          <c:spPr>
            <a:ln w="28575" cap="rnd">
              <a:solidFill>
                <a:schemeClr val="accent2"/>
              </a:solidFill>
              <a:round/>
            </a:ln>
            <a:effectLst/>
          </c:spPr>
          <c:marker>
            <c:symbol val="none"/>
          </c:marker>
          <c:cat>
            <c:numRef>
              <c:f>Sheet1!$A$2:$A$26</c:f>
              <c:numCache>
                <c:formatCode>General</c:formatCode>
                <c:ptCount val="25"/>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numCache>
            </c:numRef>
          </c:cat>
          <c:val>
            <c:numRef>
              <c:f>Sheet1!$C$2:$C$26</c:f>
              <c:numCache>
                <c:formatCode>General</c:formatCode>
                <c:ptCount val="25"/>
                <c:pt idx="0">
                  <c:v>12</c:v>
                </c:pt>
                <c:pt idx="1">
                  <c:v>11.6</c:v>
                </c:pt>
                <c:pt idx="2">
                  <c:v>11.4</c:v>
                </c:pt>
                <c:pt idx="3">
                  <c:v>11.2</c:v>
                </c:pt>
                <c:pt idx="4">
                  <c:v>11</c:v>
                </c:pt>
                <c:pt idx="5">
                  <c:v>10.8</c:v>
                </c:pt>
                <c:pt idx="6">
                  <c:v>10.6</c:v>
                </c:pt>
                <c:pt idx="7">
                  <c:v>10.4</c:v>
                </c:pt>
                <c:pt idx="8">
                  <c:v>10.199999999999999</c:v>
                </c:pt>
                <c:pt idx="9">
                  <c:v>9.5</c:v>
                </c:pt>
                <c:pt idx="10">
                  <c:v>9</c:v>
                </c:pt>
                <c:pt idx="11">
                  <c:v>8.6</c:v>
                </c:pt>
                <c:pt idx="12">
                  <c:v>8.8000000000000007</c:v>
                </c:pt>
                <c:pt idx="13">
                  <c:v>8.4</c:v>
                </c:pt>
                <c:pt idx="14">
                  <c:v>8.1999999999999993</c:v>
                </c:pt>
                <c:pt idx="15">
                  <c:v>8</c:v>
                </c:pt>
                <c:pt idx="16">
                  <c:v>7.4</c:v>
                </c:pt>
                <c:pt idx="17">
                  <c:v>7.7</c:v>
                </c:pt>
                <c:pt idx="18">
                  <c:v>7.4</c:v>
                </c:pt>
                <c:pt idx="19">
                  <c:v>7.2</c:v>
                </c:pt>
                <c:pt idx="20">
                  <c:v>6.7</c:v>
                </c:pt>
                <c:pt idx="21">
                  <c:v>6.4</c:v>
                </c:pt>
                <c:pt idx="22">
                  <c:v>6.5</c:v>
                </c:pt>
                <c:pt idx="23">
                  <c:v>6.7</c:v>
                </c:pt>
                <c:pt idx="24">
                  <c:v>6.7</c:v>
                </c:pt>
              </c:numCache>
            </c:numRef>
          </c:val>
          <c:smooth val="0"/>
          <c:extLst>
            <c:ext xmlns:c16="http://schemas.microsoft.com/office/drawing/2014/chart" uri="{C3380CC4-5D6E-409C-BE32-E72D297353CC}">
              <c16:uniqueId val="{00000000-2513-E64E-9E7B-ACAA158BE28C}"/>
            </c:ext>
          </c:extLst>
        </c:ser>
        <c:dLbls>
          <c:showLegendKey val="0"/>
          <c:showVal val="0"/>
          <c:showCatName val="0"/>
          <c:showSerName val="0"/>
          <c:showPercent val="0"/>
          <c:showBubbleSize val="0"/>
        </c:dLbls>
        <c:marker val="1"/>
        <c:smooth val="0"/>
        <c:axId val="310665368"/>
        <c:axId val="310665760"/>
      </c:lineChart>
      <c:lineChart>
        <c:grouping val="stacked"/>
        <c:varyColors val="0"/>
        <c:ser>
          <c:idx val="0"/>
          <c:order val="0"/>
          <c:tx>
            <c:strRef>
              <c:f>Sheet1!$B$1</c:f>
              <c:strCache>
                <c:ptCount val="1"/>
                <c:pt idx="0">
                  <c:v>Temp</c:v>
                </c:pt>
              </c:strCache>
            </c:strRef>
          </c:tx>
          <c:spPr>
            <a:ln w="28575" cap="rnd">
              <a:solidFill>
                <a:schemeClr val="bg1"/>
              </a:solidFill>
              <a:round/>
            </a:ln>
            <a:effectLst/>
          </c:spPr>
          <c:marker>
            <c:symbol val="none"/>
          </c:marker>
          <c:dPt>
            <c:idx val="0"/>
            <c:marker>
              <c:symbol val="none"/>
            </c:marker>
            <c:bubble3D val="0"/>
            <c:spPr>
              <a:ln w="28575" cap="rnd">
                <a:solidFill>
                  <a:schemeClr val="bg1"/>
                </a:solidFill>
                <a:round/>
              </a:ln>
              <a:effectLst/>
            </c:spPr>
            <c:extLst>
              <c:ext xmlns:c16="http://schemas.microsoft.com/office/drawing/2014/chart" uri="{C3380CC4-5D6E-409C-BE32-E72D297353CC}">
                <c16:uniqueId val="{00000002-2513-E64E-9E7B-ACAA158BE28C}"/>
              </c:ext>
            </c:extLst>
          </c:dPt>
          <c:dPt>
            <c:idx val="1"/>
            <c:marker>
              <c:symbol val="none"/>
            </c:marker>
            <c:bubble3D val="0"/>
            <c:extLst>
              <c:ext xmlns:c16="http://schemas.microsoft.com/office/drawing/2014/chart" uri="{C3380CC4-5D6E-409C-BE32-E72D297353CC}">
                <c16:uniqueId val="{00000003-2513-E64E-9E7B-ACAA158BE28C}"/>
              </c:ext>
            </c:extLst>
          </c:dPt>
          <c:dPt>
            <c:idx val="4"/>
            <c:marker>
              <c:symbol val="none"/>
            </c:marker>
            <c:bubble3D val="0"/>
            <c:extLst>
              <c:ext xmlns:c16="http://schemas.microsoft.com/office/drawing/2014/chart" uri="{C3380CC4-5D6E-409C-BE32-E72D297353CC}">
                <c16:uniqueId val="{00000004-2513-E64E-9E7B-ACAA158BE28C}"/>
              </c:ext>
            </c:extLst>
          </c:dPt>
          <c:dPt>
            <c:idx val="5"/>
            <c:marker>
              <c:symbol val="none"/>
            </c:marker>
            <c:bubble3D val="0"/>
            <c:extLst>
              <c:ext xmlns:c16="http://schemas.microsoft.com/office/drawing/2014/chart" uri="{C3380CC4-5D6E-409C-BE32-E72D297353CC}">
                <c16:uniqueId val="{00000005-2513-E64E-9E7B-ACAA158BE28C}"/>
              </c:ext>
            </c:extLst>
          </c:dPt>
          <c:dPt>
            <c:idx val="6"/>
            <c:marker>
              <c:symbol val="none"/>
            </c:marker>
            <c:bubble3D val="0"/>
            <c:extLst>
              <c:ext xmlns:c16="http://schemas.microsoft.com/office/drawing/2014/chart" uri="{C3380CC4-5D6E-409C-BE32-E72D297353CC}">
                <c16:uniqueId val="{00000006-2513-E64E-9E7B-ACAA158BE28C}"/>
              </c:ext>
            </c:extLst>
          </c:dPt>
          <c:dPt>
            <c:idx val="7"/>
            <c:marker>
              <c:symbol val="none"/>
            </c:marker>
            <c:bubble3D val="0"/>
            <c:extLst>
              <c:ext xmlns:c16="http://schemas.microsoft.com/office/drawing/2014/chart" uri="{C3380CC4-5D6E-409C-BE32-E72D297353CC}">
                <c16:uniqueId val="{00000007-2513-E64E-9E7B-ACAA158BE28C}"/>
              </c:ext>
            </c:extLst>
          </c:dPt>
          <c:dPt>
            <c:idx val="8"/>
            <c:marker>
              <c:symbol val="none"/>
            </c:marker>
            <c:bubble3D val="0"/>
            <c:extLst>
              <c:ext xmlns:c16="http://schemas.microsoft.com/office/drawing/2014/chart" uri="{C3380CC4-5D6E-409C-BE32-E72D297353CC}">
                <c16:uniqueId val="{00000008-2513-E64E-9E7B-ACAA158BE28C}"/>
              </c:ext>
            </c:extLst>
          </c:dPt>
          <c:dPt>
            <c:idx val="9"/>
            <c:marker>
              <c:symbol val="none"/>
            </c:marker>
            <c:bubble3D val="0"/>
            <c:extLst>
              <c:ext xmlns:c16="http://schemas.microsoft.com/office/drawing/2014/chart" uri="{C3380CC4-5D6E-409C-BE32-E72D297353CC}">
                <c16:uniqueId val="{00000009-2513-E64E-9E7B-ACAA158BE28C}"/>
              </c:ext>
            </c:extLst>
          </c:dPt>
          <c:dPt>
            <c:idx val="10"/>
            <c:marker>
              <c:symbol val="none"/>
            </c:marker>
            <c:bubble3D val="0"/>
            <c:extLst>
              <c:ext xmlns:c16="http://schemas.microsoft.com/office/drawing/2014/chart" uri="{C3380CC4-5D6E-409C-BE32-E72D297353CC}">
                <c16:uniqueId val="{0000000A-2513-E64E-9E7B-ACAA158BE28C}"/>
              </c:ext>
            </c:extLst>
          </c:dPt>
          <c:dPt>
            <c:idx val="11"/>
            <c:marker>
              <c:symbol val="none"/>
            </c:marker>
            <c:bubble3D val="0"/>
            <c:extLst>
              <c:ext xmlns:c16="http://schemas.microsoft.com/office/drawing/2014/chart" uri="{C3380CC4-5D6E-409C-BE32-E72D297353CC}">
                <c16:uniqueId val="{0000000B-2513-E64E-9E7B-ACAA158BE28C}"/>
              </c:ext>
            </c:extLst>
          </c:dPt>
          <c:dPt>
            <c:idx val="12"/>
            <c:marker>
              <c:symbol val="none"/>
            </c:marker>
            <c:bubble3D val="0"/>
            <c:extLst>
              <c:ext xmlns:c16="http://schemas.microsoft.com/office/drawing/2014/chart" uri="{C3380CC4-5D6E-409C-BE32-E72D297353CC}">
                <c16:uniqueId val="{0000000C-2513-E64E-9E7B-ACAA158BE28C}"/>
              </c:ext>
            </c:extLst>
          </c:dPt>
          <c:dPt>
            <c:idx val="13"/>
            <c:marker>
              <c:symbol val="none"/>
            </c:marker>
            <c:bubble3D val="0"/>
            <c:extLst>
              <c:ext xmlns:c16="http://schemas.microsoft.com/office/drawing/2014/chart" uri="{C3380CC4-5D6E-409C-BE32-E72D297353CC}">
                <c16:uniqueId val="{0000000D-2513-E64E-9E7B-ACAA158BE28C}"/>
              </c:ext>
            </c:extLst>
          </c:dPt>
          <c:cat>
            <c:numRef>
              <c:f>Sheet1!$A$2:$A$26</c:f>
              <c:numCache>
                <c:formatCode>General</c:formatCode>
                <c:ptCount val="25"/>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numCache>
            </c:numRef>
          </c:cat>
          <c:val>
            <c:numRef>
              <c:f>Sheet1!$B$2:$B$26</c:f>
              <c:numCache>
                <c:formatCode>General</c:formatCode>
                <c:ptCount val="25"/>
                <c:pt idx="0">
                  <c:v>1.1499999999999999</c:v>
                </c:pt>
                <c:pt idx="1">
                  <c:v>1.03</c:v>
                </c:pt>
                <c:pt idx="2">
                  <c:v>1.1499999999999999</c:v>
                </c:pt>
                <c:pt idx="3">
                  <c:v>1.18</c:v>
                </c:pt>
                <c:pt idx="4">
                  <c:v>1.25</c:v>
                </c:pt>
                <c:pt idx="5">
                  <c:v>1.45</c:v>
                </c:pt>
                <c:pt idx="6">
                  <c:v>1.5</c:v>
                </c:pt>
                <c:pt idx="7">
                  <c:v>1.6</c:v>
                </c:pt>
                <c:pt idx="8">
                  <c:v>1.8</c:v>
                </c:pt>
                <c:pt idx="9">
                  <c:v>2</c:v>
                </c:pt>
                <c:pt idx="10">
                  <c:v>1.95</c:v>
                </c:pt>
                <c:pt idx="11">
                  <c:v>1.6</c:v>
                </c:pt>
                <c:pt idx="12">
                  <c:v>1.75</c:v>
                </c:pt>
                <c:pt idx="13">
                  <c:v>1.8</c:v>
                </c:pt>
                <c:pt idx="14">
                  <c:v>1.83</c:v>
                </c:pt>
                <c:pt idx="15">
                  <c:v>1.75</c:v>
                </c:pt>
                <c:pt idx="16">
                  <c:v>1.85</c:v>
                </c:pt>
                <c:pt idx="17">
                  <c:v>2</c:v>
                </c:pt>
                <c:pt idx="18">
                  <c:v>1.95</c:v>
                </c:pt>
                <c:pt idx="19">
                  <c:v>1.45</c:v>
                </c:pt>
                <c:pt idx="20">
                  <c:v>1.55</c:v>
                </c:pt>
                <c:pt idx="21">
                  <c:v>1.65</c:v>
                </c:pt>
                <c:pt idx="22">
                  <c:v>1.85</c:v>
                </c:pt>
                <c:pt idx="23">
                  <c:v>2.0499999999999998</c:v>
                </c:pt>
                <c:pt idx="24">
                  <c:v>2.25</c:v>
                </c:pt>
              </c:numCache>
            </c:numRef>
          </c:val>
          <c:smooth val="0"/>
          <c:extLst>
            <c:ext xmlns:c16="http://schemas.microsoft.com/office/drawing/2014/chart" uri="{C3380CC4-5D6E-409C-BE32-E72D297353CC}">
              <c16:uniqueId val="{0000000E-2513-E64E-9E7B-ACAA158BE28C}"/>
            </c:ext>
          </c:extLst>
        </c:ser>
        <c:dLbls>
          <c:showLegendKey val="0"/>
          <c:showVal val="0"/>
          <c:showCatName val="0"/>
          <c:showSerName val="0"/>
          <c:showPercent val="0"/>
          <c:showBubbleSize val="0"/>
        </c:dLbls>
        <c:marker val="1"/>
        <c:smooth val="0"/>
        <c:axId val="310666544"/>
        <c:axId val="310666152"/>
      </c:lineChart>
      <c:catAx>
        <c:axId val="310665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0665760"/>
        <c:crosses val="autoZero"/>
        <c:auto val="1"/>
        <c:lblAlgn val="ctr"/>
        <c:lblOffset val="100"/>
        <c:noMultiLvlLbl val="0"/>
      </c:catAx>
      <c:valAx>
        <c:axId val="310665760"/>
        <c:scaling>
          <c:orientation val="minMax"/>
          <c:max val="15"/>
        </c:scaling>
        <c:delete val="0"/>
        <c:axPos val="l"/>
        <c:majorGridlines>
          <c:spPr>
            <a:ln w="9525" cap="flat" cmpd="sng" algn="ctr">
              <a:solidFill>
                <a:schemeClr val="accent1"/>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0665368"/>
        <c:crossesAt val="1"/>
        <c:crossBetween val="between"/>
        <c:majorUnit val="3"/>
        <c:dispUnits>
          <c:builtInUnit val="hundre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dispUnitsLbl>
        </c:dispUnits>
      </c:valAx>
      <c:valAx>
        <c:axId val="310666152"/>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0666544"/>
        <c:crosses val="max"/>
        <c:crossBetween val="between"/>
        <c:dispUnits>
          <c:builtInUnit val="hundre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dispUnitsLbl>
        </c:dispUnits>
      </c:valAx>
      <c:catAx>
        <c:axId val="310666544"/>
        <c:scaling>
          <c:orientation val="minMax"/>
        </c:scaling>
        <c:delete val="1"/>
        <c:axPos val="b"/>
        <c:numFmt formatCode="General" sourceLinked="1"/>
        <c:majorTickMark val="out"/>
        <c:minorTickMark val="none"/>
        <c:tickLblPos val="nextTo"/>
        <c:crossAx val="31066615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Período Integral</c:v>
                </c:pt>
              </c:strCache>
            </c:strRef>
          </c:tx>
          <c:spPr>
            <a:solidFill>
              <a:schemeClr val="bg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5E97-954A-B31B-D2D3F6E4B7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E97-954A-B31B-D2D3F6E4B7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5E97-954A-B31B-D2D3F6E4B7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5E97-954A-B31B-D2D3F6E4B7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5E97-954A-B31B-D2D3F6E4B7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5E97-954A-B31B-D2D3F6E4B7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5E97-954A-B31B-D2D3F6E4B7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5E97-954A-B31B-D2D3F6E4B7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5E97-954A-B31B-D2D3F6E4B770}"/>
              </c:ext>
            </c:extLst>
          </c:dPt>
          <c:cat>
            <c:strRef>
              <c:f>Sheet1!$A$2:$A$11</c:f>
              <c:strCache>
                <c:ptCount val="10"/>
                <c:pt idx="0">
                  <c:v>Espanha</c:v>
                </c:pt>
                <c:pt idx="1">
                  <c:v>Coréia do Sul</c:v>
                </c:pt>
                <c:pt idx="2">
                  <c:v>Portugal</c:v>
                </c:pt>
                <c:pt idx="3">
                  <c:v>França</c:v>
                </c:pt>
                <c:pt idx="4">
                  <c:v>Japão</c:v>
                </c:pt>
                <c:pt idx="5">
                  <c:v>Alemanha</c:v>
                </c:pt>
                <c:pt idx="6">
                  <c:v>Itália</c:v>
                </c:pt>
                <c:pt idx="7">
                  <c:v>Irlanda</c:v>
                </c:pt>
                <c:pt idx="8">
                  <c:v>Reino Unido</c:v>
                </c:pt>
                <c:pt idx="9">
                  <c:v>EUA</c:v>
                </c:pt>
              </c:strCache>
            </c:strRef>
          </c:cat>
          <c:val>
            <c:numRef>
              <c:f>Sheet1!$B$2:$B$11</c:f>
              <c:numCache>
                <c:formatCode>General</c:formatCode>
                <c:ptCount val="10"/>
                <c:pt idx="0">
                  <c:v>23</c:v>
                </c:pt>
                <c:pt idx="1">
                  <c:v>22</c:v>
                </c:pt>
                <c:pt idx="2">
                  <c:v>22</c:v>
                </c:pt>
                <c:pt idx="3">
                  <c:v>17</c:v>
                </c:pt>
                <c:pt idx="4">
                  <c:v>14</c:v>
                </c:pt>
                <c:pt idx="5">
                  <c:v>13</c:v>
                </c:pt>
                <c:pt idx="6">
                  <c:v>13</c:v>
                </c:pt>
                <c:pt idx="7">
                  <c:v>10</c:v>
                </c:pt>
                <c:pt idx="8">
                  <c:v>6</c:v>
                </c:pt>
                <c:pt idx="9">
                  <c:v>4</c:v>
                </c:pt>
              </c:numCache>
            </c:numRef>
          </c:val>
          <c:extLst>
            <c:ext xmlns:c16="http://schemas.microsoft.com/office/drawing/2014/chart" uri="{C3380CC4-5D6E-409C-BE32-E72D297353CC}">
              <c16:uniqueId val="{00000012-5E97-954A-B31B-D2D3F6E4B770}"/>
            </c:ext>
          </c:extLst>
        </c:ser>
        <c:dLbls>
          <c:showLegendKey val="0"/>
          <c:showVal val="0"/>
          <c:showCatName val="0"/>
          <c:showSerName val="0"/>
          <c:showPercent val="0"/>
          <c:showBubbleSize val="0"/>
        </c:dLbls>
        <c:gapWidth val="113"/>
        <c:axId val="314155168"/>
        <c:axId val="314155560"/>
      </c:barChart>
      <c:catAx>
        <c:axId val="314155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4155560"/>
        <c:crosses val="autoZero"/>
        <c:auto val="1"/>
        <c:lblAlgn val="ctr"/>
        <c:lblOffset val="100"/>
        <c:noMultiLvlLbl val="0"/>
      </c:catAx>
      <c:valAx>
        <c:axId val="314155560"/>
        <c:scaling>
          <c:orientation val="minMax"/>
        </c:scaling>
        <c:delete val="1"/>
        <c:axPos val="l"/>
        <c:majorGridlines>
          <c:spPr>
            <a:ln w="9525" cap="flat" cmpd="sng" algn="ctr">
              <a:solidFill>
                <a:schemeClr val="accent1"/>
              </a:solidFill>
              <a:round/>
            </a:ln>
            <a:effectLst/>
          </c:spPr>
        </c:majorGridlines>
        <c:numFmt formatCode="General" sourceLinked="1"/>
        <c:majorTickMark val="none"/>
        <c:minorTickMark val="none"/>
        <c:tickLblPos val="nextTo"/>
        <c:crossAx val="314155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Silent</c:v>
                </c:pt>
              </c:strCache>
            </c:strRef>
          </c:tx>
          <c:spPr>
            <a:ln w="28575" cap="rnd">
              <a:solidFill>
                <a:srgbClr val="404040"/>
              </a:solidFill>
              <a:round/>
            </a:ln>
            <a:effectLst/>
          </c:spPr>
          <c:marker>
            <c:symbol val="circle"/>
            <c:size val="5"/>
            <c:spPr>
              <a:solidFill>
                <a:srgbClr val="404040"/>
              </a:solidFill>
              <a:ln w="9525">
                <a:solidFill>
                  <a:srgbClr val="404040"/>
                </a:solidFill>
              </a:ln>
              <a:effectLst/>
            </c:spPr>
          </c:marker>
          <c:dPt>
            <c:idx val="0"/>
            <c:marker>
              <c:symbol val="circle"/>
              <c:size val="5"/>
              <c:spPr>
                <a:solidFill>
                  <a:srgbClr val="404040"/>
                </a:solidFill>
                <a:ln w="9525">
                  <a:solidFill>
                    <a:srgbClr val="404040"/>
                  </a:solidFill>
                </a:ln>
                <a:effectLst/>
              </c:spPr>
            </c:marker>
            <c:bubble3D val="0"/>
            <c:extLst>
              <c:ext xmlns:c16="http://schemas.microsoft.com/office/drawing/2014/chart" uri="{C3380CC4-5D6E-409C-BE32-E72D297353CC}">
                <c16:uniqueId val="{00000000-F602-9540-BEB5-82C37DE9A1FE}"/>
              </c:ext>
            </c:extLst>
          </c:dPt>
          <c:cat>
            <c:numRef>
              <c:f>Sheet1!$A$2:$A$5</c:f>
              <c:numCache>
                <c:formatCode>General</c:formatCode>
                <c:ptCount val="4"/>
                <c:pt idx="0">
                  <c:v>2015</c:v>
                </c:pt>
                <c:pt idx="1">
                  <c:v>2020</c:v>
                </c:pt>
                <c:pt idx="2">
                  <c:v>2025</c:v>
                </c:pt>
                <c:pt idx="3">
                  <c:v>2030</c:v>
                </c:pt>
              </c:numCache>
            </c:numRef>
          </c:cat>
          <c:val>
            <c:numRef>
              <c:f>Sheet1!$B$2:$B$5</c:f>
              <c:numCache>
                <c:formatCode>General</c:formatCode>
                <c:ptCount val="4"/>
                <c:pt idx="0">
                  <c:v>11.45</c:v>
                </c:pt>
                <c:pt idx="1">
                  <c:v>9.16</c:v>
                </c:pt>
                <c:pt idx="2">
                  <c:v>7.05</c:v>
                </c:pt>
                <c:pt idx="3">
                  <c:v>4.5999999999999996</c:v>
                </c:pt>
              </c:numCache>
            </c:numRef>
          </c:val>
          <c:smooth val="0"/>
          <c:extLst>
            <c:ext xmlns:c16="http://schemas.microsoft.com/office/drawing/2014/chart" uri="{C3380CC4-5D6E-409C-BE32-E72D297353CC}">
              <c16:uniqueId val="{00000001-F602-9540-BEB5-82C37DE9A1FE}"/>
            </c:ext>
          </c:extLst>
        </c:ser>
        <c:ser>
          <c:idx val="1"/>
          <c:order val="1"/>
          <c:tx>
            <c:strRef>
              <c:f>Sheet1!$C$1</c:f>
              <c:strCache>
                <c:ptCount val="1"/>
                <c:pt idx="0">
                  <c:v>Boomers</c:v>
                </c:pt>
              </c:strCache>
            </c:strRef>
          </c:tx>
          <c:spPr>
            <a:ln w="28575" cap="rnd">
              <a:solidFill>
                <a:schemeClr val="bg1"/>
              </a:solidFill>
              <a:round/>
            </a:ln>
            <a:effectLst/>
          </c:spPr>
          <c:marker>
            <c:symbol val="circle"/>
            <c:size val="5"/>
            <c:spPr>
              <a:solidFill>
                <a:schemeClr val="tx1"/>
              </a:solidFill>
              <a:ln w="9525">
                <a:solidFill>
                  <a:schemeClr val="bg1"/>
                </a:solidFill>
              </a:ln>
              <a:effectLst/>
            </c:spPr>
          </c:marker>
          <c:cat>
            <c:numRef>
              <c:f>Sheet1!$A$2:$A$5</c:f>
              <c:numCache>
                <c:formatCode>General</c:formatCode>
                <c:ptCount val="4"/>
                <c:pt idx="0">
                  <c:v>2015</c:v>
                </c:pt>
                <c:pt idx="1">
                  <c:v>2020</c:v>
                </c:pt>
                <c:pt idx="2">
                  <c:v>2025</c:v>
                </c:pt>
                <c:pt idx="3">
                  <c:v>2030</c:v>
                </c:pt>
              </c:numCache>
            </c:numRef>
          </c:cat>
          <c:val>
            <c:numRef>
              <c:f>Sheet1!$C$2:$C$5</c:f>
              <c:numCache>
                <c:formatCode>General</c:formatCode>
                <c:ptCount val="4"/>
                <c:pt idx="0">
                  <c:v>17.61</c:v>
                </c:pt>
                <c:pt idx="1">
                  <c:v>20.29</c:v>
                </c:pt>
                <c:pt idx="2">
                  <c:v>24.84</c:v>
                </c:pt>
                <c:pt idx="3">
                  <c:v>25.76</c:v>
                </c:pt>
              </c:numCache>
            </c:numRef>
          </c:val>
          <c:smooth val="0"/>
          <c:extLst>
            <c:ext xmlns:c16="http://schemas.microsoft.com/office/drawing/2014/chart" uri="{C3380CC4-5D6E-409C-BE32-E72D297353CC}">
              <c16:uniqueId val="{00000002-F602-9540-BEB5-82C37DE9A1FE}"/>
            </c:ext>
          </c:extLst>
        </c:ser>
        <c:ser>
          <c:idx val="2"/>
          <c:order val="2"/>
          <c:tx>
            <c:strRef>
              <c:f>Sheet1!$D$1</c:f>
              <c:strCache>
                <c:ptCount val="1"/>
                <c:pt idx="0">
                  <c:v>GenX</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Sheet1!$A$2:$A$5</c:f>
              <c:numCache>
                <c:formatCode>General</c:formatCode>
                <c:ptCount val="4"/>
                <c:pt idx="0">
                  <c:v>2015</c:v>
                </c:pt>
                <c:pt idx="1">
                  <c:v>2020</c:v>
                </c:pt>
                <c:pt idx="2">
                  <c:v>2025</c:v>
                </c:pt>
                <c:pt idx="3">
                  <c:v>2030</c:v>
                </c:pt>
              </c:numCache>
            </c:numRef>
          </c:cat>
          <c:val>
            <c:numRef>
              <c:f>Sheet1!$D$2:$D$5</c:f>
              <c:numCache>
                <c:formatCode>General</c:formatCode>
                <c:ptCount val="4"/>
                <c:pt idx="0">
                  <c:v>4.46</c:v>
                </c:pt>
                <c:pt idx="1">
                  <c:v>7.49</c:v>
                </c:pt>
                <c:pt idx="2">
                  <c:v>12.94</c:v>
                </c:pt>
                <c:pt idx="3">
                  <c:v>22.01</c:v>
                </c:pt>
              </c:numCache>
            </c:numRef>
          </c:val>
          <c:smooth val="0"/>
          <c:extLst>
            <c:ext xmlns:c16="http://schemas.microsoft.com/office/drawing/2014/chart" uri="{C3380CC4-5D6E-409C-BE32-E72D297353CC}">
              <c16:uniqueId val="{00000003-F602-9540-BEB5-82C37DE9A1FE}"/>
            </c:ext>
          </c:extLst>
        </c:ser>
        <c:ser>
          <c:idx val="3"/>
          <c:order val="3"/>
          <c:tx>
            <c:strRef>
              <c:f>Sheet1!$E$1</c:f>
              <c:strCache>
                <c:ptCount val="1"/>
                <c:pt idx="0">
                  <c:v>Millennials</c:v>
                </c:pt>
              </c:strCache>
            </c:strRef>
          </c:tx>
          <c:spPr>
            <a:ln w="28575" cap="rnd">
              <a:solidFill>
                <a:schemeClr val="bg2"/>
              </a:solidFill>
              <a:round/>
            </a:ln>
            <a:effectLst/>
          </c:spPr>
          <c:marker>
            <c:symbol val="circle"/>
            <c:size val="5"/>
            <c:spPr>
              <a:solidFill>
                <a:srgbClr val="F6D322"/>
              </a:solidFill>
              <a:ln w="9525">
                <a:solidFill>
                  <a:schemeClr val="bg2"/>
                </a:solidFill>
              </a:ln>
              <a:effectLst/>
            </c:spPr>
          </c:marker>
          <c:cat>
            <c:numRef>
              <c:f>Sheet1!$A$2:$A$5</c:f>
              <c:numCache>
                <c:formatCode>General</c:formatCode>
                <c:ptCount val="4"/>
                <c:pt idx="0">
                  <c:v>2015</c:v>
                </c:pt>
                <c:pt idx="1">
                  <c:v>2020</c:v>
                </c:pt>
                <c:pt idx="2">
                  <c:v>2025</c:v>
                </c:pt>
                <c:pt idx="3">
                  <c:v>2030</c:v>
                </c:pt>
              </c:numCache>
            </c:numRef>
          </c:cat>
          <c:val>
            <c:numRef>
              <c:f>Sheet1!$E$2:$E$5</c:f>
              <c:numCache>
                <c:formatCode>General</c:formatCode>
                <c:ptCount val="4"/>
                <c:pt idx="0">
                  <c:v>1.4</c:v>
                </c:pt>
                <c:pt idx="1">
                  <c:v>2.79</c:v>
                </c:pt>
                <c:pt idx="2">
                  <c:v>5.81</c:v>
                </c:pt>
                <c:pt idx="3">
                  <c:v>11.3</c:v>
                </c:pt>
              </c:numCache>
            </c:numRef>
          </c:val>
          <c:smooth val="0"/>
          <c:extLst>
            <c:ext xmlns:c16="http://schemas.microsoft.com/office/drawing/2014/chart" uri="{C3380CC4-5D6E-409C-BE32-E72D297353CC}">
              <c16:uniqueId val="{00000004-F602-9540-BEB5-82C37DE9A1FE}"/>
            </c:ext>
          </c:extLst>
        </c:ser>
        <c:dLbls>
          <c:showLegendKey val="0"/>
          <c:showVal val="0"/>
          <c:showCatName val="0"/>
          <c:showSerName val="0"/>
          <c:showPercent val="0"/>
          <c:showBubbleSize val="0"/>
        </c:dLbls>
        <c:marker val="1"/>
        <c:smooth val="0"/>
        <c:axId val="314156344"/>
        <c:axId val="314156736"/>
      </c:lineChart>
      <c:catAx>
        <c:axId val="314156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4156736"/>
        <c:crosses val="autoZero"/>
        <c:auto val="1"/>
        <c:lblAlgn val="ctr"/>
        <c:lblOffset val="100"/>
        <c:noMultiLvlLbl val="0"/>
      </c:catAx>
      <c:valAx>
        <c:axId val="314156736"/>
        <c:scaling>
          <c:orientation val="minMax"/>
        </c:scaling>
        <c:delete val="0"/>
        <c:axPos val="l"/>
        <c:majorGridlines>
          <c:spPr>
            <a:ln w="9525" cap="flat" cmpd="sng" algn="ctr">
              <a:solidFill>
                <a:schemeClr val="accent1"/>
              </a:solidFill>
              <a:round/>
            </a:ln>
            <a:effectLst/>
          </c:spPr>
        </c:majorGridlines>
        <c:numFmt formatCode="&quot;$&quot;#,##0\t"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4156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38873101124996"/>
          <c:y val="9.3678155493346044E-2"/>
          <c:w val="0.55207002626128576"/>
          <c:h val="0.90632184450665398"/>
        </c:manualLayout>
      </c:layout>
      <c:pieChart>
        <c:varyColors val="1"/>
        <c:ser>
          <c:idx val="0"/>
          <c:order val="0"/>
          <c:tx>
            <c:strRef>
              <c:f>Sheet1!$B$1</c:f>
              <c:strCache>
                <c:ptCount val="1"/>
                <c:pt idx="0">
                  <c:v>Column1</c:v>
                </c:pt>
              </c:strCache>
            </c:strRef>
          </c:tx>
          <c:spPr>
            <a:solidFill>
              <a:schemeClr val="bg1"/>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345C-DE4C-B90B-68C8B811A1D1}"/>
              </c:ext>
            </c:extLst>
          </c:dPt>
          <c:dPt>
            <c:idx val="1"/>
            <c:bubble3D val="0"/>
            <c:spPr>
              <a:noFill/>
              <a:ln w="3175">
                <a:noFill/>
                <a:prstDash val="dash"/>
              </a:ln>
              <a:effectLst/>
            </c:spPr>
            <c:extLst>
              <c:ext xmlns:c16="http://schemas.microsoft.com/office/drawing/2014/chart" uri="{C3380CC4-5D6E-409C-BE32-E72D297353CC}">
                <c16:uniqueId val="{00000003-345C-DE4C-B90B-68C8B811A1D1}"/>
              </c:ext>
            </c:extLst>
          </c:dPt>
          <c:cat>
            <c:numRef>
              <c:f>Sheet1!$A$2:$A$3</c:f>
              <c:numCache>
                <c:formatCode>General</c:formatCode>
                <c:ptCount val="2"/>
              </c:numCache>
            </c:numRef>
          </c:cat>
          <c:val>
            <c:numRef>
              <c:f>Sheet1!$B$2:$B$3</c:f>
              <c:numCache>
                <c:formatCode>General</c:formatCode>
                <c:ptCount val="2"/>
                <c:pt idx="0">
                  <c:v>84</c:v>
                </c:pt>
                <c:pt idx="1">
                  <c:v>16</c:v>
                </c:pt>
              </c:numCache>
            </c:numRef>
          </c:val>
          <c:extLst>
            <c:ext xmlns:c16="http://schemas.microsoft.com/office/drawing/2014/chart" uri="{C3380CC4-5D6E-409C-BE32-E72D297353CC}">
              <c16:uniqueId val="{00000004-345C-DE4C-B90B-68C8B811A1D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976129293923168E-3"/>
          <c:y val="4.3211776369004445E-2"/>
          <c:w val="0.96590875259222819"/>
          <c:h val="0.84473207616036916"/>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404040"/>
              </a:solidFill>
              <a:ln>
                <a:noFill/>
              </a:ln>
              <a:effectLst/>
            </c:spPr>
            <c:extLst>
              <c:ext xmlns:c16="http://schemas.microsoft.com/office/drawing/2014/chart" uri="{C3380CC4-5D6E-409C-BE32-E72D297353CC}">
                <c16:uniqueId val="{00000001-0468-0E40-AE5B-FA1BB2B99C82}"/>
              </c:ext>
            </c:extLst>
          </c:dPt>
          <c:dPt>
            <c:idx val="1"/>
            <c:invertIfNegative val="0"/>
            <c:bubble3D val="0"/>
            <c:spPr>
              <a:solidFill>
                <a:srgbClr val="404040"/>
              </a:solidFill>
              <a:ln>
                <a:noFill/>
              </a:ln>
              <a:effectLst/>
            </c:spPr>
            <c:extLst>
              <c:ext xmlns:c16="http://schemas.microsoft.com/office/drawing/2014/chart" uri="{C3380CC4-5D6E-409C-BE32-E72D297353CC}">
                <c16:uniqueId val="{00000003-0468-0E40-AE5B-FA1BB2B99C82}"/>
              </c:ext>
            </c:extLst>
          </c:dPt>
          <c:dPt>
            <c:idx val="2"/>
            <c:invertIfNegative val="0"/>
            <c:bubble3D val="0"/>
            <c:spPr>
              <a:solidFill>
                <a:srgbClr val="404040"/>
              </a:solidFill>
              <a:ln>
                <a:noFill/>
              </a:ln>
              <a:effectLst/>
            </c:spPr>
            <c:extLst>
              <c:ext xmlns:c16="http://schemas.microsoft.com/office/drawing/2014/chart" uri="{C3380CC4-5D6E-409C-BE32-E72D297353CC}">
                <c16:uniqueId val="{00000005-0468-0E40-AE5B-FA1BB2B99C82}"/>
              </c:ext>
            </c:extLst>
          </c:dPt>
          <c:dPt>
            <c:idx val="3"/>
            <c:invertIfNegative val="0"/>
            <c:bubble3D val="0"/>
            <c:spPr>
              <a:solidFill>
                <a:srgbClr val="404040"/>
              </a:solidFill>
              <a:ln>
                <a:noFill/>
              </a:ln>
              <a:effectLst/>
            </c:spPr>
            <c:extLst>
              <c:ext xmlns:c16="http://schemas.microsoft.com/office/drawing/2014/chart" uri="{C3380CC4-5D6E-409C-BE32-E72D297353CC}">
                <c16:uniqueId val="{00000007-0468-0E40-AE5B-FA1BB2B99C82}"/>
              </c:ext>
            </c:extLst>
          </c:dPt>
          <c:dPt>
            <c:idx val="4"/>
            <c:invertIfNegative val="0"/>
            <c:bubble3D val="0"/>
            <c:spPr>
              <a:solidFill>
                <a:srgbClr val="404040"/>
              </a:solidFill>
              <a:ln>
                <a:noFill/>
              </a:ln>
              <a:effectLst/>
            </c:spPr>
            <c:extLst>
              <c:ext xmlns:c16="http://schemas.microsoft.com/office/drawing/2014/chart" uri="{C3380CC4-5D6E-409C-BE32-E72D297353CC}">
                <c16:uniqueId val="{00000009-0468-0E40-AE5B-FA1BB2B99C82}"/>
              </c:ext>
            </c:extLst>
          </c:dPt>
          <c:dPt>
            <c:idx val="5"/>
            <c:invertIfNegative val="0"/>
            <c:bubble3D val="0"/>
            <c:spPr>
              <a:solidFill>
                <a:srgbClr val="404040"/>
              </a:solidFill>
              <a:ln>
                <a:noFill/>
              </a:ln>
              <a:effectLst/>
            </c:spPr>
            <c:extLst>
              <c:ext xmlns:c16="http://schemas.microsoft.com/office/drawing/2014/chart" uri="{C3380CC4-5D6E-409C-BE32-E72D297353CC}">
                <c16:uniqueId val="{0000000B-0468-0E40-AE5B-FA1BB2B99C82}"/>
              </c:ext>
            </c:extLst>
          </c:dPt>
          <c:dPt>
            <c:idx val="6"/>
            <c:invertIfNegative val="0"/>
            <c:bubble3D val="0"/>
            <c:spPr>
              <a:solidFill>
                <a:srgbClr val="404040"/>
              </a:solidFill>
              <a:ln>
                <a:noFill/>
              </a:ln>
              <a:effectLst/>
            </c:spPr>
            <c:extLst>
              <c:ext xmlns:c16="http://schemas.microsoft.com/office/drawing/2014/chart" uri="{C3380CC4-5D6E-409C-BE32-E72D297353CC}">
                <c16:uniqueId val="{0000000D-0468-0E40-AE5B-FA1BB2B99C82}"/>
              </c:ext>
            </c:extLst>
          </c:dPt>
          <c:dPt>
            <c:idx val="7"/>
            <c:invertIfNegative val="0"/>
            <c:bubble3D val="0"/>
            <c:spPr>
              <a:solidFill>
                <a:srgbClr val="404040"/>
              </a:solidFill>
              <a:ln>
                <a:noFill/>
              </a:ln>
              <a:effectLst/>
            </c:spPr>
            <c:extLst>
              <c:ext xmlns:c16="http://schemas.microsoft.com/office/drawing/2014/chart" uri="{C3380CC4-5D6E-409C-BE32-E72D297353CC}">
                <c16:uniqueId val="{0000000F-0468-0E40-AE5B-FA1BB2B99C82}"/>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404040"/>
                      </a:solidFill>
                      <a:latin typeface="EYInterstate" panose="02000503020000020004" pitchFamily="2" charset="0"/>
                      <a:ea typeface="+mn-ea"/>
                      <a:cs typeface="+mn-cs"/>
                    </a:defRPr>
                  </a:pPr>
                  <a:endParaRPr lang="pt-BR"/>
                </a:p>
              </c:txPr>
              <c:showLegendKey val="0"/>
              <c:showVal val="1"/>
              <c:showCatName val="0"/>
              <c:showSerName val="0"/>
              <c:showPercent val="0"/>
              <c:showBubbleSize val="0"/>
              <c:extLst>
                <c:ext xmlns:c16="http://schemas.microsoft.com/office/drawing/2014/chart" uri="{C3380CC4-5D6E-409C-BE32-E72D297353CC}">
                  <c16:uniqueId val="{00000001-0468-0E40-AE5B-FA1BB2B99C82}"/>
                </c:ext>
              </c:extLst>
            </c:dLbl>
            <c:dLbl>
              <c:idx val="5"/>
              <c:layout>
                <c:manualLayout>
                  <c:x val="0"/>
                  <c:y val="1.17850299188193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468-0E40-AE5B-FA1BB2B99C82}"/>
                </c:ext>
              </c:extLst>
            </c:dLbl>
            <c:dLbl>
              <c:idx val="6"/>
              <c:layout>
                <c:manualLayout>
                  <c:x val="0"/>
                  <c:y val="1.1785029918819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468-0E40-AE5B-FA1BB2B99C8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404040"/>
                    </a:solidFill>
                    <a:latin typeface="EYInterstate Light" panose="02000506000000020004" pitchFamily="2"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Facebook</c:v>
                </c:pt>
                <c:pt idx="1">
                  <c:v>Instagram</c:v>
                </c:pt>
                <c:pt idx="2">
                  <c:v>Snapchat</c:v>
                </c:pt>
                <c:pt idx="3">
                  <c:v>Twitter</c:v>
                </c:pt>
                <c:pt idx="4">
                  <c:v>Google+</c:v>
                </c:pt>
                <c:pt idx="5">
                  <c:v>Vine</c:v>
                </c:pt>
                <c:pt idx="6">
                  <c:v>Tumblr</c:v>
                </c:pt>
                <c:pt idx="7">
                  <c:v>Other</c:v>
                </c:pt>
              </c:strCache>
            </c:strRef>
          </c:cat>
          <c:val>
            <c:numRef>
              <c:f>Sheet1!$B$2:$B$9</c:f>
              <c:numCache>
                <c:formatCode>General</c:formatCode>
                <c:ptCount val="8"/>
                <c:pt idx="0">
                  <c:v>0.71</c:v>
                </c:pt>
                <c:pt idx="1">
                  <c:v>0.52</c:v>
                </c:pt>
                <c:pt idx="2">
                  <c:v>0.41</c:v>
                </c:pt>
                <c:pt idx="3">
                  <c:v>0.33</c:v>
                </c:pt>
                <c:pt idx="4">
                  <c:v>0.33</c:v>
                </c:pt>
                <c:pt idx="5">
                  <c:v>0.24</c:v>
                </c:pt>
                <c:pt idx="6">
                  <c:v>0.14000000000000001</c:v>
                </c:pt>
                <c:pt idx="7">
                  <c:v>0.11</c:v>
                </c:pt>
              </c:numCache>
            </c:numRef>
          </c:val>
          <c:extLst>
            <c:ext xmlns:c16="http://schemas.microsoft.com/office/drawing/2014/chart" uri="{C3380CC4-5D6E-409C-BE32-E72D297353CC}">
              <c16:uniqueId val="{00000010-0468-0E40-AE5B-FA1BB2B99C82}"/>
            </c:ext>
          </c:extLst>
        </c:ser>
        <c:dLbls>
          <c:showLegendKey val="0"/>
          <c:showVal val="0"/>
          <c:showCatName val="0"/>
          <c:showSerName val="0"/>
          <c:showPercent val="0"/>
          <c:showBubbleSize val="0"/>
        </c:dLbls>
        <c:gapWidth val="219"/>
        <c:overlap val="-27"/>
        <c:axId val="309646144"/>
        <c:axId val="309647320"/>
      </c:barChart>
      <c:catAx>
        <c:axId val="30964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404040"/>
                </a:solidFill>
                <a:latin typeface="EYInterstate Light" panose="02000506000000020004" pitchFamily="2" charset="0"/>
                <a:ea typeface="+mn-ea"/>
                <a:cs typeface="+mn-cs"/>
              </a:defRPr>
            </a:pPr>
            <a:endParaRPr lang="pt-BR"/>
          </a:p>
        </c:txPr>
        <c:crossAx val="309647320"/>
        <c:crosses val="autoZero"/>
        <c:auto val="1"/>
        <c:lblAlgn val="ctr"/>
        <c:lblOffset val="100"/>
        <c:noMultiLvlLbl val="0"/>
      </c:catAx>
      <c:valAx>
        <c:axId val="309647320"/>
        <c:scaling>
          <c:orientation val="minMax"/>
        </c:scaling>
        <c:delete val="1"/>
        <c:axPos val="l"/>
        <c:majorGridlines>
          <c:spPr>
            <a:ln w="9525" cap="flat" cmpd="sng" algn="ctr">
              <a:solidFill>
                <a:srgbClr val="404040"/>
              </a:solidFill>
              <a:round/>
            </a:ln>
            <a:effectLst/>
          </c:spPr>
        </c:majorGridlines>
        <c:numFmt formatCode="General" sourceLinked="1"/>
        <c:majorTickMark val="none"/>
        <c:minorTickMark val="none"/>
        <c:tickLblPos val="nextTo"/>
        <c:crossAx val="309646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B43-294D-BC05-BA38DD80FEE9}"/>
              </c:ext>
            </c:extLst>
          </c:dPt>
          <c:dPt>
            <c:idx val="1"/>
            <c:bubble3D val="0"/>
            <c:spPr>
              <a:solidFill>
                <a:schemeClr val="accent2"/>
              </a:solidFill>
              <a:ln w="19050">
                <a:noFill/>
              </a:ln>
              <a:effectLst/>
            </c:spPr>
            <c:extLst>
              <c:ext xmlns:c16="http://schemas.microsoft.com/office/drawing/2014/chart" uri="{C3380CC4-5D6E-409C-BE32-E72D297353CC}">
                <c16:uniqueId val="{00000003-5B43-294D-BC05-BA38DD80FEE9}"/>
              </c:ext>
            </c:extLst>
          </c:dPt>
          <c:cat>
            <c:strRef>
              <c:f>Sheet1!$A$2:$A$3</c:f>
              <c:strCache>
                <c:ptCount val="2"/>
                <c:pt idx="0">
                  <c:v>1st Qtr</c:v>
                </c:pt>
                <c:pt idx="1">
                  <c:v>2nd Qtr</c:v>
                </c:pt>
              </c:strCache>
            </c:strRef>
          </c:cat>
          <c:val>
            <c:numRef>
              <c:f>Sheet1!$B$2:$B$3</c:f>
              <c:numCache>
                <c:formatCode>General</c:formatCode>
                <c:ptCount val="2"/>
                <c:pt idx="0">
                  <c:v>1</c:v>
                </c:pt>
                <c:pt idx="1">
                  <c:v>0</c:v>
                </c:pt>
              </c:numCache>
            </c:numRef>
          </c:val>
          <c:extLst>
            <c:ext xmlns:c16="http://schemas.microsoft.com/office/drawing/2014/chart" uri="{C3380CC4-5D6E-409C-BE32-E72D297353CC}">
              <c16:uniqueId val="{00000004-5B43-294D-BC05-BA38DD80FEE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084-CC46-BD5C-C1E11F596C90}"/>
              </c:ext>
            </c:extLst>
          </c:dPt>
          <c:dPt>
            <c:idx val="1"/>
            <c:bubble3D val="0"/>
            <c:spPr>
              <a:solidFill>
                <a:schemeClr val="accent2"/>
              </a:solidFill>
              <a:ln w="19050">
                <a:noFill/>
              </a:ln>
              <a:effectLst/>
            </c:spPr>
            <c:extLst>
              <c:ext xmlns:c16="http://schemas.microsoft.com/office/drawing/2014/chart" uri="{C3380CC4-5D6E-409C-BE32-E72D297353CC}">
                <c16:uniqueId val="{00000003-8084-CC46-BD5C-C1E11F596C90}"/>
              </c:ext>
            </c:extLst>
          </c:dPt>
          <c:cat>
            <c:strRef>
              <c:f>Sheet1!$A$2:$A$3</c:f>
              <c:strCache>
                <c:ptCount val="2"/>
                <c:pt idx="0">
                  <c:v>1st Qtr</c:v>
                </c:pt>
                <c:pt idx="1">
                  <c:v>2nd Qtr</c:v>
                </c:pt>
              </c:strCache>
            </c:strRef>
          </c:cat>
          <c:val>
            <c:numRef>
              <c:f>Sheet1!$B$2:$B$3</c:f>
              <c:numCache>
                <c:formatCode>General</c:formatCode>
                <c:ptCount val="2"/>
                <c:pt idx="0">
                  <c:v>1</c:v>
                </c:pt>
                <c:pt idx="1">
                  <c:v>0</c:v>
                </c:pt>
              </c:numCache>
            </c:numRef>
          </c:val>
          <c:extLst>
            <c:ext xmlns:c16="http://schemas.microsoft.com/office/drawing/2014/chart" uri="{C3380CC4-5D6E-409C-BE32-E72D297353CC}">
              <c16:uniqueId val="{00000004-8084-CC46-BD5C-C1E11F596C9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D48-154D-8D5F-E8E08FE68524}"/>
              </c:ext>
            </c:extLst>
          </c:dPt>
          <c:dPt>
            <c:idx val="1"/>
            <c:bubble3D val="0"/>
            <c:spPr>
              <a:solidFill>
                <a:schemeClr val="accent2"/>
              </a:solidFill>
              <a:ln w="19050">
                <a:noFill/>
              </a:ln>
              <a:effectLst/>
            </c:spPr>
            <c:extLst>
              <c:ext xmlns:c16="http://schemas.microsoft.com/office/drawing/2014/chart" uri="{C3380CC4-5D6E-409C-BE32-E72D297353CC}">
                <c16:uniqueId val="{00000003-CD48-154D-8D5F-E8E08FE68524}"/>
              </c:ext>
            </c:extLst>
          </c:dPt>
          <c:cat>
            <c:strRef>
              <c:f>Sheet1!$A$2:$A$3</c:f>
              <c:strCache>
                <c:ptCount val="2"/>
                <c:pt idx="0">
                  <c:v>1st Qtr</c:v>
                </c:pt>
                <c:pt idx="1">
                  <c:v>2nd Qtr</c:v>
                </c:pt>
              </c:strCache>
            </c:strRef>
          </c:cat>
          <c:val>
            <c:numRef>
              <c:f>Sheet1!$B$2:$B$3</c:f>
              <c:numCache>
                <c:formatCode>General</c:formatCode>
                <c:ptCount val="2"/>
                <c:pt idx="0">
                  <c:v>1</c:v>
                </c:pt>
                <c:pt idx="1">
                  <c:v>0</c:v>
                </c:pt>
              </c:numCache>
            </c:numRef>
          </c:val>
          <c:extLst>
            <c:ext xmlns:c16="http://schemas.microsoft.com/office/drawing/2014/chart" uri="{C3380CC4-5D6E-409C-BE32-E72D297353CC}">
              <c16:uniqueId val="{00000004-CD48-154D-8D5F-E8E08FE6852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0AC-E546-BC88-5A45E34D3BD6}"/>
              </c:ext>
            </c:extLst>
          </c:dPt>
          <c:dPt>
            <c:idx val="1"/>
            <c:bubble3D val="0"/>
            <c:spPr>
              <a:solidFill>
                <a:schemeClr val="accent2"/>
              </a:solidFill>
              <a:ln w="19050">
                <a:noFill/>
              </a:ln>
              <a:effectLst/>
            </c:spPr>
            <c:extLst>
              <c:ext xmlns:c16="http://schemas.microsoft.com/office/drawing/2014/chart" uri="{C3380CC4-5D6E-409C-BE32-E72D297353CC}">
                <c16:uniqueId val="{00000003-30AC-E546-BC88-5A45E34D3BD6}"/>
              </c:ext>
            </c:extLst>
          </c:dPt>
          <c:cat>
            <c:strRef>
              <c:f>Sheet1!$A$2:$A$3</c:f>
              <c:strCache>
                <c:ptCount val="2"/>
                <c:pt idx="0">
                  <c:v>1st Qtr</c:v>
                </c:pt>
                <c:pt idx="1">
                  <c:v>2nd Qtr</c:v>
                </c:pt>
              </c:strCache>
            </c:strRef>
          </c:cat>
          <c:val>
            <c:numRef>
              <c:f>Sheet1!$B$2:$B$3</c:f>
              <c:numCache>
                <c:formatCode>General</c:formatCode>
                <c:ptCount val="2"/>
                <c:pt idx="0">
                  <c:v>0.17</c:v>
                </c:pt>
                <c:pt idx="1">
                  <c:v>0.83</c:v>
                </c:pt>
              </c:numCache>
            </c:numRef>
          </c:val>
          <c:extLst>
            <c:ext xmlns:c16="http://schemas.microsoft.com/office/drawing/2014/chart" uri="{C3380CC4-5D6E-409C-BE32-E72D297353CC}">
              <c16:uniqueId val="{00000004-30AC-E546-BC88-5A45E34D3B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675-8344-9A0D-4E22F0637FCC}"/>
              </c:ext>
            </c:extLst>
          </c:dPt>
          <c:dPt>
            <c:idx val="1"/>
            <c:bubble3D val="0"/>
            <c:spPr>
              <a:solidFill>
                <a:schemeClr val="accent2"/>
              </a:solidFill>
              <a:ln w="19050">
                <a:noFill/>
              </a:ln>
              <a:effectLst/>
            </c:spPr>
            <c:extLst>
              <c:ext xmlns:c16="http://schemas.microsoft.com/office/drawing/2014/chart" uri="{C3380CC4-5D6E-409C-BE32-E72D297353CC}">
                <c16:uniqueId val="{00000003-7675-8344-9A0D-4E22F0637FCC}"/>
              </c:ext>
            </c:extLst>
          </c:dPt>
          <c:cat>
            <c:strRef>
              <c:f>Sheet1!$A$2:$A$3</c:f>
              <c:strCache>
                <c:ptCount val="2"/>
                <c:pt idx="0">
                  <c:v>1st Qtr</c:v>
                </c:pt>
                <c:pt idx="1">
                  <c:v>2nd Qtr</c:v>
                </c:pt>
              </c:strCache>
            </c:strRef>
          </c:cat>
          <c:val>
            <c:numRef>
              <c:f>Sheet1!$B$2:$B$3</c:f>
              <c:numCache>
                <c:formatCode>General</c:formatCode>
                <c:ptCount val="2"/>
                <c:pt idx="0">
                  <c:v>0.69</c:v>
                </c:pt>
                <c:pt idx="1">
                  <c:v>0.31</c:v>
                </c:pt>
              </c:numCache>
            </c:numRef>
          </c:val>
          <c:extLst>
            <c:ext xmlns:c16="http://schemas.microsoft.com/office/drawing/2014/chart" uri="{C3380CC4-5D6E-409C-BE32-E72D297353CC}">
              <c16:uniqueId val="{00000004-7675-8344-9A0D-4E22F0637FC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F05-4542-A7D2-A60C8894635D}"/>
              </c:ext>
            </c:extLst>
          </c:dPt>
          <c:dPt>
            <c:idx val="1"/>
            <c:bubble3D val="0"/>
            <c:spPr>
              <a:solidFill>
                <a:schemeClr val="accent2"/>
              </a:solidFill>
              <a:ln w="19050">
                <a:noFill/>
              </a:ln>
              <a:effectLst/>
            </c:spPr>
            <c:extLst>
              <c:ext xmlns:c16="http://schemas.microsoft.com/office/drawing/2014/chart" uri="{C3380CC4-5D6E-409C-BE32-E72D297353CC}">
                <c16:uniqueId val="{00000003-0F05-4542-A7D2-A60C8894635D}"/>
              </c:ext>
            </c:extLst>
          </c:dPt>
          <c:cat>
            <c:strRef>
              <c:f>Sheet1!$A$2:$A$3</c:f>
              <c:strCache>
                <c:ptCount val="2"/>
                <c:pt idx="0">
                  <c:v>1st Qtr</c:v>
                </c:pt>
                <c:pt idx="1">
                  <c:v>2nd Qtr</c:v>
                </c:pt>
              </c:strCache>
            </c:strRef>
          </c:cat>
          <c:val>
            <c:numRef>
              <c:f>Sheet1!$B$2:$B$3</c:f>
              <c:numCache>
                <c:formatCode>General</c:formatCode>
                <c:ptCount val="2"/>
                <c:pt idx="0">
                  <c:v>0.96</c:v>
                </c:pt>
                <c:pt idx="1">
                  <c:v>0.04</c:v>
                </c:pt>
              </c:numCache>
            </c:numRef>
          </c:val>
          <c:extLst>
            <c:ext xmlns:c16="http://schemas.microsoft.com/office/drawing/2014/chart" uri="{C3380CC4-5D6E-409C-BE32-E72D297353CC}">
              <c16:uniqueId val="{00000004-0F05-4542-A7D2-A60C8894635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Millenials</c:v>
                </c:pt>
              </c:strCache>
            </c:strRef>
          </c:tx>
          <c:spPr>
            <a:solidFill>
              <a:schemeClr val="accent1">
                <a:lumMod val="60000"/>
                <a:lumOff val="40000"/>
              </a:schemeClr>
            </a:solidFill>
            <a:ln>
              <a:noFill/>
            </a:ln>
            <a:effectLst/>
          </c:spPr>
          <c:invertIfNegative val="0"/>
          <c:dPt>
            <c:idx val="0"/>
            <c:invertIfNegative val="0"/>
            <c:bubble3D val="0"/>
            <c:spPr>
              <a:solidFill>
                <a:srgbClr val="F6D322"/>
              </a:solidFill>
              <a:ln>
                <a:noFill/>
              </a:ln>
              <a:effectLst/>
            </c:spPr>
            <c:extLst>
              <c:ext xmlns:c16="http://schemas.microsoft.com/office/drawing/2014/chart" uri="{C3380CC4-5D6E-409C-BE32-E72D297353CC}">
                <c16:uniqueId val="{00000001-00DE-A34F-93E7-5E777889D55E}"/>
              </c:ext>
            </c:extLst>
          </c:dPt>
          <c:dPt>
            <c:idx val="1"/>
            <c:invertIfNegative val="0"/>
            <c:bubble3D val="0"/>
            <c:extLst>
              <c:ext xmlns:c16="http://schemas.microsoft.com/office/drawing/2014/chart" uri="{C3380CC4-5D6E-409C-BE32-E72D297353CC}">
                <c16:uniqueId val="{00000002-00DE-A34F-93E7-5E777889D55E}"/>
              </c:ext>
            </c:extLst>
          </c:dPt>
          <c:dPt>
            <c:idx val="4"/>
            <c:invertIfNegative val="0"/>
            <c:bubble3D val="0"/>
            <c:extLst>
              <c:ext xmlns:c16="http://schemas.microsoft.com/office/drawing/2014/chart" uri="{C3380CC4-5D6E-409C-BE32-E72D297353CC}">
                <c16:uniqueId val="{00000003-00DE-A34F-93E7-5E777889D55E}"/>
              </c:ext>
            </c:extLst>
          </c:dPt>
          <c:dPt>
            <c:idx val="5"/>
            <c:invertIfNegative val="0"/>
            <c:bubble3D val="0"/>
            <c:extLst>
              <c:ext xmlns:c16="http://schemas.microsoft.com/office/drawing/2014/chart" uri="{C3380CC4-5D6E-409C-BE32-E72D297353CC}">
                <c16:uniqueId val="{00000004-00DE-A34F-93E7-5E777889D55E}"/>
              </c:ext>
            </c:extLst>
          </c:dPt>
          <c:dPt>
            <c:idx val="6"/>
            <c:invertIfNegative val="0"/>
            <c:bubble3D val="0"/>
            <c:extLst>
              <c:ext xmlns:c16="http://schemas.microsoft.com/office/drawing/2014/chart" uri="{C3380CC4-5D6E-409C-BE32-E72D297353CC}">
                <c16:uniqueId val="{00000005-00DE-A34F-93E7-5E777889D55E}"/>
              </c:ext>
            </c:extLst>
          </c:dPt>
          <c:dPt>
            <c:idx val="7"/>
            <c:invertIfNegative val="0"/>
            <c:bubble3D val="0"/>
            <c:extLst>
              <c:ext xmlns:c16="http://schemas.microsoft.com/office/drawing/2014/chart" uri="{C3380CC4-5D6E-409C-BE32-E72D297353CC}">
                <c16:uniqueId val="{00000006-00DE-A34F-93E7-5E777889D55E}"/>
              </c:ext>
            </c:extLst>
          </c:dPt>
          <c:dPt>
            <c:idx val="8"/>
            <c:invertIfNegative val="0"/>
            <c:bubble3D val="0"/>
            <c:extLst>
              <c:ext xmlns:c16="http://schemas.microsoft.com/office/drawing/2014/chart" uri="{C3380CC4-5D6E-409C-BE32-E72D297353CC}">
                <c16:uniqueId val="{00000007-00DE-A34F-93E7-5E777889D55E}"/>
              </c:ext>
            </c:extLst>
          </c:dPt>
          <c:dPt>
            <c:idx val="9"/>
            <c:invertIfNegative val="0"/>
            <c:bubble3D val="0"/>
            <c:extLst>
              <c:ext xmlns:c16="http://schemas.microsoft.com/office/drawing/2014/chart" uri="{C3380CC4-5D6E-409C-BE32-E72D297353CC}">
                <c16:uniqueId val="{00000008-00DE-A34F-93E7-5E777889D55E}"/>
              </c:ext>
            </c:extLst>
          </c:dPt>
          <c:dPt>
            <c:idx val="10"/>
            <c:invertIfNegative val="0"/>
            <c:bubble3D val="0"/>
            <c:extLst>
              <c:ext xmlns:c16="http://schemas.microsoft.com/office/drawing/2014/chart" uri="{C3380CC4-5D6E-409C-BE32-E72D297353CC}">
                <c16:uniqueId val="{00000009-00DE-A34F-93E7-5E777889D55E}"/>
              </c:ext>
            </c:extLst>
          </c:dPt>
          <c:dPt>
            <c:idx val="11"/>
            <c:invertIfNegative val="0"/>
            <c:bubble3D val="0"/>
            <c:extLst>
              <c:ext xmlns:c16="http://schemas.microsoft.com/office/drawing/2014/chart" uri="{C3380CC4-5D6E-409C-BE32-E72D297353CC}">
                <c16:uniqueId val="{0000000A-00DE-A34F-93E7-5E777889D55E}"/>
              </c:ext>
            </c:extLst>
          </c:dPt>
          <c:dPt>
            <c:idx val="12"/>
            <c:invertIfNegative val="0"/>
            <c:bubble3D val="0"/>
            <c:extLst>
              <c:ext xmlns:c16="http://schemas.microsoft.com/office/drawing/2014/chart" uri="{C3380CC4-5D6E-409C-BE32-E72D297353CC}">
                <c16:uniqueId val="{0000000B-00DE-A34F-93E7-5E777889D55E}"/>
              </c:ext>
            </c:extLst>
          </c:dPt>
          <c:dPt>
            <c:idx val="13"/>
            <c:invertIfNegative val="0"/>
            <c:bubble3D val="0"/>
            <c:extLst>
              <c:ext xmlns:c16="http://schemas.microsoft.com/office/drawing/2014/chart" uri="{C3380CC4-5D6E-409C-BE32-E72D297353CC}">
                <c16:uniqueId val="{0000000C-00DE-A34F-93E7-5E777889D55E}"/>
              </c:ext>
            </c:extLst>
          </c:dPt>
          <c:cat>
            <c:strRef>
              <c:f>Sheet1!$A$2:$A$6</c:f>
              <c:strCache>
                <c:ptCount val="5"/>
                <c:pt idx="0">
                  <c:v>Bancos e Serviços Financeiros</c:v>
                </c:pt>
                <c:pt idx="1">
                  <c:v>Turismo, Hospitalidade e Lazer</c:v>
                </c:pt>
                <c:pt idx="2">
                  <c:v>Tecnologia</c:v>
                </c:pt>
                <c:pt idx="3">
                  <c:v>Seguros</c:v>
                </c:pt>
                <c:pt idx="4">
                  <c:v>Industrial</c:v>
                </c:pt>
              </c:strCache>
            </c:strRef>
          </c:cat>
          <c:val>
            <c:numRef>
              <c:f>Sheet1!$B$2:$B$6</c:f>
              <c:numCache>
                <c:formatCode>General</c:formatCode>
                <c:ptCount val="5"/>
                <c:pt idx="0">
                  <c:v>17</c:v>
                </c:pt>
                <c:pt idx="1">
                  <c:v>13</c:v>
                </c:pt>
                <c:pt idx="2">
                  <c:v>9</c:v>
                </c:pt>
                <c:pt idx="3">
                  <c:v>8</c:v>
                </c:pt>
                <c:pt idx="4">
                  <c:v>7</c:v>
                </c:pt>
              </c:numCache>
            </c:numRef>
          </c:val>
          <c:extLst>
            <c:ext xmlns:c16="http://schemas.microsoft.com/office/drawing/2014/chart" uri="{C3380CC4-5D6E-409C-BE32-E72D297353CC}">
              <c16:uniqueId val="{0000000D-00DE-A34F-93E7-5E777889D55E}"/>
            </c:ext>
          </c:extLst>
        </c:ser>
        <c:dLbls>
          <c:showLegendKey val="0"/>
          <c:showVal val="0"/>
          <c:showCatName val="0"/>
          <c:showSerName val="0"/>
          <c:showPercent val="0"/>
          <c:showBubbleSize val="0"/>
        </c:dLbls>
        <c:gapWidth val="113"/>
        <c:axId val="311812616"/>
        <c:axId val="311813008"/>
      </c:barChart>
      <c:catAx>
        <c:axId val="311812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EYInterstate Light" panose="02000506000000020004" pitchFamily="2" charset="0"/>
                <a:ea typeface="+mn-ea"/>
                <a:cs typeface="+mn-cs"/>
              </a:defRPr>
            </a:pPr>
            <a:endParaRPr lang="pt-BR"/>
          </a:p>
        </c:txPr>
        <c:crossAx val="311813008"/>
        <c:crosses val="autoZero"/>
        <c:auto val="1"/>
        <c:lblAlgn val="ctr"/>
        <c:lblOffset val="100"/>
        <c:noMultiLvlLbl val="0"/>
      </c:catAx>
      <c:valAx>
        <c:axId val="311813008"/>
        <c:scaling>
          <c:orientation val="minMax"/>
        </c:scaling>
        <c:delete val="1"/>
        <c:axPos val="l"/>
        <c:majorGridlines>
          <c:spPr>
            <a:ln w="9525" cap="flat" cmpd="sng" algn="ctr">
              <a:solidFill>
                <a:schemeClr val="accent1"/>
              </a:solidFill>
              <a:round/>
            </a:ln>
            <a:effectLst/>
          </c:spPr>
        </c:majorGridlines>
        <c:numFmt formatCode="General" sourceLinked="1"/>
        <c:majorTickMark val="none"/>
        <c:minorTickMark val="none"/>
        <c:tickLblPos val="nextTo"/>
        <c:crossAx val="311812616"/>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12/09/2019</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‹nº›</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12/09/2019</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‹nº›</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ewresearch.org/fact-tank/2015/05/11/millennials-surpass-gen-xers-as-the-largest-generation-in-u-s-labor-force/ft_15-05-04_genlaborforcecomposition-2/"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ilo.org/wcmsp5/groups/public/@dgreports/@dcomm/documents/publication/wcms_212423.pdf" TargetMode="External"/><Relationship Id="rId5" Type="http://schemas.openxmlformats.org/officeDocument/2006/relationships/hyperlink" Target="http://info.hoganassessments.com/blog/bid/171186/The-Generational-Workforce-of-the-Future" TargetMode="External"/><Relationship Id="rId4" Type="http://schemas.openxmlformats.org/officeDocument/2006/relationships/hyperlink" Target="http://www.brookings.edu/blogs/brookings-now/posts/2014/06/11-facts-about-the-millennial-gener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115350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388666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54487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They will be born into a data economy</a:t>
            </a:r>
          </a:p>
          <a:p>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Never has data been so important</a:t>
            </a:r>
          </a:p>
          <a:p>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Never has technology been so focused on the access of data</a:t>
            </a:r>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208182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They will be born into a data economy</a:t>
            </a:r>
          </a:p>
          <a:p>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Never has data been so important</a:t>
            </a:r>
          </a:p>
          <a:p>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Never has technology been so focused on the access of data</a:t>
            </a:r>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67694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247866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46833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n w="10541" cmpd="sng">
                  <a:solidFill>
                    <a:srgbClr val="808080">
                      <a:shade val="88000"/>
                      <a:satMod val="110000"/>
                    </a:srgbClr>
                  </a:solidFill>
                  <a:prstDash val="solid"/>
                </a:ln>
                <a:solidFill>
                  <a:srgbClr val="FFFFFF"/>
                </a:solidFill>
              </a:rPr>
              <a:t>For a Student starting a four year degree this means that…</a:t>
            </a:r>
          </a:p>
          <a:p>
            <a:endParaRPr lang="en-GB"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686387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dirty="0">
                <a:solidFill>
                  <a:schemeClr val="tx2"/>
                </a:solidFill>
              </a:rPr>
              <a:t>First, </a:t>
            </a:r>
            <a:r>
              <a:rPr lang="en-US" sz="1200" i="1" dirty="0">
                <a:solidFill>
                  <a:schemeClr val="tx2"/>
                </a:solidFill>
              </a:rPr>
              <a:t>demographic upheavals </a:t>
            </a:r>
            <a:r>
              <a:rPr lang="en-US" sz="1200" dirty="0">
                <a:solidFill>
                  <a:schemeClr val="tx2"/>
                </a:solidFill>
              </a:rPr>
              <a:t>have made the workforce both younger and older, as well as more diverse. Millennials now make up more than half the workforce, and they bring high expectations for a rewarding, purposeful work experience, constant learning and development opportunities, and dynamic career progression.</a:t>
            </a:r>
          </a:p>
          <a:p>
            <a:r>
              <a:rPr lang="en-US" sz="1200" dirty="0">
                <a:solidFill>
                  <a:schemeClr val="tx2"/>
                </a:solidFill>
              </a:rPr>
              <a:t>At the same time, Baby Boomers working into their 70s and 80s are being challenged to adapt to new roles as mentors, coaches, and often subordinates to junior colleagues. Also, the global nature of business has made the workforce more diverse, demanding a focus on </a:t>
            </a:r>
            <a:r>
              <a:rPr lang="en-US" sz="1200" dirty="0" err="1">
                <a:solidFill>
                  <a:schemeClr val="tx2"/>
                </a:solidFill>
              </a:rPr>
              <a:t>inclusio</a:t>
            </a:r>
            <a:r>
              <a:rPr lang="en-US" sz="1200" dirty="0">
                <a:solidFill>
                  <a:schemeClr val="tx2"/>
                </a:solidFill>
              </a:rPr>
              <a:t> and shared beliefs to tie people together.</a:t>
            </a:r>
          </a:p>
          <a:p>
            <a:endParaRPr lang="en-US" sz="1200" dirty="0">
              <a:solidFill>
                <a:schemeClr val="tx2"/>
              </a:solidFill>
            </a:endParaRPr>
          </a:p>
          <a:p>
            <a:r>
              <a:rPr lang="en-US" sz="1200" dirty="0">
                <a:solidFill>
                  <a:schemeClr val="tx2"/>
                </a:solidFill>
              </a:rPr>
              <a:t>Fonte; Deloitte Human Capital Trends</a:t>
            </a:r>
          </a:p>
          <a:p>
            <a:pPr lvl="1"/>
            <a:endParaRPr lang="en-GB" sz="1200" b="0" kern="1200" dirty="0">
              <a:solidFill>
                <a:schemeClr val="tx1"/>
              </a:solidFill>
              <a:effectLst/>
              <a:latin typeface="Arial" pitchFamily="34" charset="0"/>
              <a:ea typeface="+mn-ea"/>
              <a:cs typeface="+mn-cs"/>
            </a:endParaRPr>
          </a:p>
          <a:p>
            <a:pPr lvl="1"/>
            <a:endParaRPr lang="en-GB" sz="1200" b="0" kern="1200" dirty="0">
              <a:solidFill>
                <a:schemeClr val="tx1"/>
              </a:solidFill>
              <a:effectLst/>
              <a:latin typeface="Arial" pitchFamily="34" charset="0"/>
              <a:ea typeface="+mn-ea"/>
              <a:cs typeface="+mn-cs"/>
            </a:endParaRPr>
          </a:p>
          <a:p>
            <a:pPr lvl="1"/>
            <a:r>
              <a:rPr lang="en-US" sz="1200" b="1" kern="1200" dirty="0">
                <a:solidFill>
                  <a:schemeClr val="tx1"/>
                </a:solidFill>
                <a:effectLst/>
                <a:latin typeface="Arial" pitchFamily="34" charset="0"/>
                <a:ea typeface="+mn-ea"/>
                <a:cs typeface="+mn-cs"/>
              </a:rPr>
              <a:t>US Labor force by generation in 2015 (</a:t>
            </a:r>
            <a:r>
              <a:rPr lang="en-US" sz="1200" b="1" u="sng" kern="1200" dirty="0" err="1">
                <a:solidFill>
                  <a:schemeClr val="tx1"/>
                </a:solidFill>
                <a:effectLst/>
                <a:latin typeface="Arial" pitchFamily="34" charset="0"/>
                <a:ea typeface="+mn-ea"/>
                <a:cs typeface="+mn-cs"/>
                <a:hlinkClick r:id="rId3"/>
              </a:rPr>
              <a:t>PewResearch</a:t>
            </a:r>
            <a:r>
              <a:rPr lang="en-US" sz="1200" kern="1200" dirty="0">
                <a:solidFill>
                  <a:schemeClr val="tx1"/>
                </a:solidFill>
                <a:effectLst/>
                <a:latin typeface="Arial" pitchFamily="34" charset="0"/>
                <a:ea typeface="+mn-ea"/>
                <a:cs typeface="+mn-cs"/>
              </a:rPr>
              <a:t>)</a:t>
            </a:r>
            <a:endParaRPr lang="en-GB" sz="1200" kern="1200" dirty="0">
              <a:solidFill>
                <a:schemeClr val="tx1"/>
              </a:solidFill>
              <a:effectLst/>
              <a:latin typeface="Arial" pitchFamily="34" charset="0"/>
              <a:ea typeface="+mn-ea"/>
              <a:cs typeface="+mn-cs"/>
            </a:endParaRPr>
          </a:p>
          <a:p>
            <a:pPr lvl="2"/>
            <a:r>
              <a:rPr lang="en-US" sz="1200" kern="1200" dirty="0" err="1">
                <a:solidFill>
                  <a:schemeClr val="tx1"/>
                </a:solidFill>
                <a:effectLst/>
                <a:latin typeface="Arial" pitchFamily="34" charset="0"/>
                <a:ea typeface="+mn-ea"/>
                <a:cs typeface="+mn-cs"/>
              </a:rPr>
              <a:t>Silents</a:t>
            </a:r>
            <a:r>
              <a:rPr lang="en-US" sz="1200" kern="1200" dirty="0">
                <a:solidFill>
                  <a:schemeClr val="tx1"/>
                </a:solidFill>
                <a:effectLst/>
                <a:latin typeface="Arial" pitchFamily="34" charset="0"/>
                <a:ea typeface="+mn-ea"/>
                <a:cs typeface="+mn-cs"/>
              </a:rPr>
              <a:t> – 2% (3.7M)</a:t>
            </a:r>
            <a:endParaRPr lang="en-GB" sz="1200" kern="1200" dirty="0">
              <a:solidFill>
                <a:schemeClr val="tx1"/>
              </a:solidFill>
              <a:effectLst/>
              <a:latin typeface="Arial" pitchFamily="34" charset="0"/>
              <a:ea typeface="+mn-ea"/>
              <a:cs typeface="+mn-cs"/>
            </a:endParaRPr>
          </a:p>
          <a:p>
            <a:pPr lvl="2"/>
            <a:r>
              <a:rPr lang="en-US" sz="1200" kern="1200" dirty="0">
                <a:solidFill>
                  <a:schemeClr val="tx1"/>
                </a:solidFill>
                <a:effectLst/>
                <a:latin typeface="Arial" pitchFamily="34" charset="0"/>
                <a:ea typeface="+mn-ea"/>
                <a:cs typeface="+mn-cs"/>
              </a:rPr>
              <a:t>Boomers – 29% (44.6M)</a:t>
            </a:r>
            <a:endParaRPr lang="en-GB" sz="1200" kern="1200" dirty="0">
              <a:solidFill>
                <a:schemeClr val="tx1"/>
              </a:solidFill>
              <a:effectLst/>
              <a:latin typeface="Arial" pitchFamily="34" charset="0"/>
              <a:ea typeface="+mn-ea"/>
              <a:cs typeface="+mn-cs"/>
            </a:endParaRPr>
          </a:p>
          <a:p>
            <a:pPr lvl="2"/>
            <a:r>
              <a:rPr lang="en-US" sz="1200" kern="1200" dirty="0">
                <a:solidFill>
                  <a:schemeClr val="tx1"/>
                </a:solidFill>
                <a:effectLst/>
                <a:latin typeface="Arial" pitchFamily="34" charset="0"/>
                <a:ea typeface="+mn-ea"/>
                <a:cs typeface="+mn-cs"/>
              </a:rPr>
              <a:t>Gen X – 34% (52.7M)</a:t>
            </a:r>
            <a:endParaRPr lang="en-GB" sz="1200" kern="1200" dirty="0">
              <a:solidFill>
                <a:schemeClr val="tx1"/>
              </a:solidFill>
              <a:effectLst/>
              <a:latin typeface="Arial" pitchFamily="34" charset="0"/>
              <a:ea typeface="+mn-ea"/>
              <a:cs typeface="+mn-cs"/>
            </a:endParaRPr>
          </a:p>
          <a:p>
            <a:pPr lvl="2"/>
            <a:r>
              <a:rPr lang="en-US" sz="1200" kern="1200" dirty="0">
                <a:solidFill>
                  <a:schemeClr val="tx1"/>
                </a:solidFill>
                <a:effectLst/>
                <a:latin typeface="Arial" pitchFamily="34" charset="0"/>
                <a:ea typeface="+mn-ea"/>
                <a:cs typeface="+mn-cs"/>
              </a:rPr>
              <a:t>Millennials – 34% (53.5M)</a:t>
            </a:r>
            <a:endParaRPr lang="en-GB" sz="1200" kern="1200" dirty="0">
              <a:solidFill>
                <a:schemeClr val="tx1"/>
              </a:solidFill>
              <a:effectLst/>
              <a:latin typeface="Arial" pitchFamily="34" charset="0"/>
              <a:ea typeface="+mn-ea"/>
              <a:cs typeface="+mn-cs"/>
            </a:endParaRPr>
          </a:p>
          <a:p>
            <a:pPr lvl="2"/>
            <a:r>
              <a:rPr lang="en-US" sz="1200" kern="1200" dirty="0">
                <a:solidFill>
                  <a:schemeClr val="tx1"/>
                </a:solidFill>
                <a:effectLst/>
                <a:latin typeface="Arial" pitchFamily="34" charset="0"/>
                <a:ea typeface="+mn-ea"/>
                <a:cs typeface="+mn-cs"/>
              </a:rPr>
              <a:t>Post Millennials – 1% (1.56M)</a:t>
            </a:r>
          </a:p>
          <a:p>
            <a:pPr lvl="2"/>
            <a:endParaRPr lang="en-US" sz="1200" kern="1200" dirty="0">
              <a:solidFill>
                <a:schemeClr val="tx1"/>
              </a:solidFill>
              <a:effectLst/>
              <a:latin typeface="Arial" pitchFamily="34" charset="0"/>
              <a:ea typeface="+mn-ea"/>
              <a:cs typeface="+mn-cs"/>
            </a:endParaRPr>
          </a:p>
          <a:p>
            <a:endParaRPr lang="en-GB" dirty="0">
              <a:effectLst/>
            </a:endParaRPr>
          </a:p>
          <a:p>
            <a:pPr lvl="1"/>
            <a:r>
              <a:rPr lang="en-US" sz="1200" b="1" kern="1200" dirty="0">
                <a:solidFill>
                  <a:schemeClr val="tx1"/>
                </a:solidFill>
                <a:effectLst/>
                <a:latin typeface="Arial" pitchFamily="34" charset="0"/>
                <a:ea typeface="+mn-ea"/>
                <a:cs typeface="+mn-cs"/>
              </a:rPr>
              <a:t>US Labor force in the futuro</a:t>
            </a:r>
            <a:endParaRPr lang="en-GB" sz="1400" kern="1200" dirty="0">
              <a:solidFill>
                <a:schemeClr val="tx1"/>
              </a:solidFill>
              <a:effectLst/>
              <a:latin typeface="Arial" pitchFamily="34" charset="0"/>
              <a:ea typeface="+mn-ea"/>
              <a:cs typeface="+mn-cs"/>
            </a:endParaRPr>
          </a:p>
          <a:p>
            <a:pPr lvl="2"/>
            <a:r>
              <a:rPr lang="en-US" sz="1200" kern="1200" dirty="0">
                <a:solidFill>
                  <a:schemeClr val="tx1"/>
                </a:solidFill>
                <a:effectLst/>
                <a:latin typeface="Arial" pitchFamily="34" charset="0"/>
                <a:ea typeface="+mn-ea"/>
                <a:cs typeface="+mn-cs"/>
              </a:rPr>
              <a:t>By 2025, Millennials will account for three-quarters of working-age people. (Fred Dews, </a:t>
            </a:r>
            <a:r>
              <a:rPr lang="en-US" sz="1200" u="sng" kern="1200" dirty="0">
                <a:solidFill>
                  <a:schemeClr val="tx1"/>
                </a:solidFill>
                <a:effectLst/>
                <a:latin typeface="Arial" pitchFamily="34" charset="0"/>
                <a:ea typeface="+mn-ea"/>
                <a:cs typeface="+mn-cs"/>
                <a:hlinkClick r:id="rId4" tooltip="http://www.brookings.edu/blogs/brookings-now/posts/2014/06/11-facts-about-the-millennial-generation "/>
              </a:rPr>
              <a:t>“11 Facts About the Millennial Generation,”</a:t>
            </a:r>
            <a:r>
              <a:rPr lang="en-US" sz="1200" kern="1200" dirty="0">
                <a:solidFill>
                  <a:schemeClr val="tx1"/>
                </a:solidFill>
                <a:effectLst/>
                <a:latin typeface="Arial" pitchFamily="34" charset="0"/>
                <a:ea typeface="+mn-ea"/>
                <a:cs typeface="+mn-cs"/>
              </a:rPr>
              <a:t> </a:t>
            </a:r>
            <a:r>
              <a:rPr lang="en-US" sz="1200" i="0" kern="1200" dirty="0">
                <a:solidFill>
                  <a:schemeClr val="tx1"/>
                </a:solidFill>
                <a:effectLst/>
                <a:latin typeface="Arial" pitchFamily="34" charset="0"/>
                <a:ea typeface="+mn-ea"/>
                <a:cs typeface="+mn-cs"/>
              </a:rPr>
              <a:t>Brookings Institute,</a:t>
            </a:r>
            <a:r>
              <a:rPr lang="en-US" sz="1200" kern="1200" dirty="0">
                <a:solidFill>
                  <a:schemeClr val="tx1"/>
                </a:solidFill>
                <a:effectLst/>
                <a:latin typeface="Arial" pitchFamily="34" charset="0"/>
                <a:ea typeface="+mn-ea"/>
                <a:cs typeface="+mn-cs"/>
              </a:rPr>
              <a:t> June 2, 2014.)</a:t>
            </a:r>
            <a:endParaRPr lang="en-GB" sz="1400" kern="1200" dirty="0">
              <a:solidFill>
                <a:schemeClr val="tx1"/>
              </a:solidFill>
              <a:effectLst/>
              <a:latin typeface="Arial" pitchFamily="34" charset="0"/>
              <a:ea typeface="+mn-ea"/>
              <a:cs typeface="+mn-cs"/>
            </a:endParaRPr>
          </a:p>
          <a:p>
            <a:pPr lvl="2"/>
            <a:r>
              <a:rPr lang="en-US" sz="1200" kern="1200" dirty="0">
                <a:solidFill>
                  <a:schemeClr val="tx1"/>
                </a:solidFill>
                <a:effectLst/>
                <a:latin typeface="Arial" pitchFamily="34" charset="0"/>
                <a:ea typeface="+mn-ea"/>
                <a:cs typeface="+mn-cs"/>
              </a:rPr>
              <a:t>Research from Hogan for breakdown in 2020 (</a:t>
            </a:r>
            <a:r>
              <a:rPr lang="en-US" sz="1200" u="sng" kern="1200" dirty="0">
                <a:solidFill>
                  <a:schemeClr val="tx1"/>
                </a:solidFill>
                <a:effectLst/>
                <a:latin typeface="Arial" pitchFamily="34" charset="0"/>
                <a:ea typeface="+mn-ea"/>
                <a:cs typeface="+mn-cs"/>
                <a:hlinkClick r:id="rId5"/>
              </a:rPr>
              <a:t>site</a:t>
            </a:r>
            <a:r>
              <a:rPr lang="en-US" sz="1200" kern="1200" dirty="0">
                <a:solidFill>
                  <a:schemeClr val="tx1"/>
                </a:solidFill>
                <a:effectLst/>
                <a:latin typeface="Arial" pitchFamily="34" charset="0"/>
                <a:ea typeface="+mn-ea"/>
                <a:cs typeface="+mn-cs"/>
              </a:rPr>
              <a:t>)</a:t>
            </a:r>
            <a:endParaRPr lang="en-GB" sz="1400" kern="1200" dirty="0">
              <a:solidFill>
                <a:schemeClr val="tx1"/>
              </a:solidFill>
              <a:effectLst/>
              <a:latin typeface="Arial" pitchFamily="34" charset="0"/>
              <a:ea typeface="+mn-ea"/>
              <a:cs typeface="+mn-cs"/>
            </a:endParaRPr>
          </a:p>
          <a:p>
            <a:pPr lvl="3"/>
            <a:r>
              <a:rPr lang="en-US" sz="1200" kern="1200" dirty="0" err="1">
                <a:solidFill>
                  <a:schemeClr val="tx1"/>
                </a:solidFill>
                <a:effectLst/>
                <a:latin typeface="Arial" pitchFamily="34" charset="0"/>
                <a:ea typeface="+mn-ea"/>
                <a:cs typeface="+mn-cs"/>
              </a:rPr>
              <a:t>Silents</a:t>
            </a:r>
            <a:r>
              <a:rPr lang="en-US" sz="1200" kern="1200" dirty="0">
                <a:solidFill>
                  <a:schemeClr val="tx1"/>
                </a:solidFill>
                <a:effectLst/>
                <a:latin typeface="Arial" pitchFamily="34" charset="0"/>
                <a:ea typeface="+mn-ea"/>
                <a:cs typeface="+mn-cs"/>
              </a:rPr>
              <a:t> – 1%</a:t>
            </a:r>
            <a:endParaRPr lang="en-GB" sz="1400" kern="1200" dirty="0">
              <a:solidFill>
                <a:schemeClr val="tx1"/>
              </a:solidFill>
              <a:effectLst/>
              <a:latin typeface="Arial" pitchFamily="34" charset="0"/>
              <a:ea typeface="+mn-ea"/>
              <a:cs typeface="+mn-cs"/>
            </a:endParaRPr>
          </a:p>
          <a:p>
            <a:pPr lvl="3"/>
            <a:r>
              <a:rPr lang="en-US" sz="1200" kern="1200" dirty="0">
                <a:solidFill>
                  <a:schemeClr val="tx1"/>
                </a:solidFill>
                <a:effectLst/>
                <a:latin typeface="Arial" pitchFamily="34" charset="0"/>
                <a:ea typeface="+mn-ea"/>
                <a:cs typeface="+mn-cs"/>
              </a:rPr>
              <a:t>Baby Boomers – 22%</a:t>
            </a:r>
            <a:endParaRPr lang="en-GB" sz="1400" kern="1200" dirty="0">
              <a:solidFill>
                <a:schemeClr val="tx1"/>
              </a:solidFill>
              <a:effectLst/>
              <a:latin typeface="Arial" pitchFamily="34" charset="0"/>
              <a:ea typeface="+mn-ea"/>
              <a:cs typeface="+mn-cs"/>
            </a:endParaRPr>
          </a:p>
          <a:p>
            <a:pPr lvl="3"/>
            <a:r>
              <a:rPr lang="en-US" sz="1200" kern="1200" dirty="0">
                <a:solidFill>
                  <a:schemeClr val="tx1"/>
                </a:solidFill>
                <a:effectLst/>
                <a:latin typeface="Arial" pitchFamily="34" charset="0"/>
                <a:ea typeface="+mn-ea"/>
                <a:cs typeface="+mn-cs"/>
              </a:rPr>
              <a:t>Gen X – 20%</a:t>
            </a:r>
            <a:endParaRPr lang="en-GB" sz="1400" kern="1200" dirty="0">
              <a:solidFill>
                <a:schemeClr val="tx1"/>
              </a:solidFill>
              <a:effectLst/>
              <a:latin typeface="Arial" pitchFamily="34" charset="0"/>
              <a:ea typeface="+mn-ea"/>
              <a:cs typeface="+mn-cs"/>
            </a:endParaRPr>
          </a:p>
          <a:p>
            <a:pPr lvl="3"/>
            <a:r>
              <a:rPr lang="en-US" sz="1200" kern="1200" dirty="0">
                <a:solidFill>
                  <a:schemeClr val="tx1"/>
                </a:solidFill>
                <a:effectLst/>
                <a:latin typeface="Arial" pitchFamily="34" charset="0"/>
                <a:ea typeface="+mn-ea"/>
                <a:cs typeface="+mn-cs"/>
              </a:rPr>
              <a:t>Generation Y – 50%</a:t>
            </a:r>
            <a:endParaRPr lang="en-GB" sz="1400" kern="1200" dirty="0">
              <a:solidFill>
                <a:schemeClr val="tx1"/>
              </a:solidFill>
              <a:effectLst/>
              <a:latin typeface="Arial" pitchFamily="34" charset="0"/>
              <a:ea typeface="+mn-ea"/>
              <a:cs typeface="+mn-cs"/>
            </a:endParaRPr>
          </a:p>
          <a:p>
            <a:pPr lvl="3"/>
            <a:r>
              <a:rPr lang="en-US" sz="1200" kern="1200" dirty="0">
                <a:solidFill>
                  <a:schemeClr val="tx1"/>
                </a:solidFill>
                <a:effectLst/>
                <a:latin typeface="Arial" pitchFamily="34" charset="0"/>
                <a:ea typeface="+mn-ea"/>
                <a:cs typeface="+mn-cs"/>
              </a:rPr>
              <a:t>Generation Z (post millennials) – 7%</a:t>
            </a:r>
          </a:p>
          <a:p>
            <a:pPr lvl="3"/>
            <a:endParaRPr lang="en-US" sz="1200" kern="1200" dirty="0">
              <a:solidFill>
                <a:schemeClr val="tx1"/>
              </a:solidFill>
              <a:effectLst/>
              <a:latin typeface="Arial" pitchFamily="34" charset="0"/>
              <a:ea typeface="+mn-ea"/>
              <a:cs typeface="+mn-cs"/>
            </a:endParaRPr>
          </a:p>
          <a:p>
            <a:endParaRPr lang="en-GB" dirty="0">
              <a:effectLst/>
            </a:endParaRPr>
          </a:p>
          <a:p>
            <a:pPr lvl="1"/>
            <a:r>
              <a:rPr lang="en-US" sz="1200" kern="1200" dirty="0">
                <a:solidFill>
                  <a:schemeClr val="tx1"/>
                </a:solidFill>
                <a:effectLst/>
                <a:latin typeface="Arial" pitchFamily="34" charset="0"/>
                <a:ea typeface="+mn-ea"/>
                <a:cs typeface="+mn-cs"/>
              </a:rPr>
              <a:t>Globally, Millennials are three times more likely to be unemployed than older working-age people.​( ILO, </a:t>
            </a:r>
            <a:r>
              <a:rPr lang="en-US" sz="1200" i="0" u="sng" kern="1200" dirty="0">
                <a:solidFill>
                  <a:schemeClr val="tx1"/>
                </a:solidFill>
                <a:effectLst/>
                <a:latin typeface="Arial" pitchFamily="34" charset="0"/>
                <a:ea typeface="+mn-ea"/>
                <a:cs typeface="+mn-cs"/>
                <a:hlinkClick r:id="rId6" tooltip="http://www.ilo.org/wcmsp5/groups/public/@dgreports/@dcomm/documents/publication/wcms_212423.pdf"/>
              </a:rPr>
              <a:t>Global Employment Trends for Youth 2013</a:t>
            </a:r>
            <a:r>
              <a:rPr lang="en-US" sz="1200" i="0" u="none" strike="noStrike" kern="1200" dirty="0">
                <a:solidFill>
                  <a:schemeClr val="tx1"/>
                </a:solidFill>
                <a:effectLst/>
                <a:latin typeface="Arial" pitchFamily="34" charset="0"/>
                <a:ea typeface="+mn-ea"/>
                <a:cs typeface="+mn-cs"/>
                <a:hlinkClick r:id="rId6" tooltip="http://www.ilo.org/wcmsp5/groups/public/@dgreports/@dcomm/documents/publication/wcms_212423.pdf"/>
              </a:rPr>
              <a:t> </a:t>
            </a:r>
            <a:r>
              <a:rPr lang="en-US" sz="1200" kern="1200" dirty="0">
                <a:solidFill>
                  <a:schemeClr val="tx1"/>
                </a:solidFill>
                <a:effectLst/>
                <a:latin typeface="Arial" pitchFamily="34" charset="0"/>
                <a:ea typeface="+mn-ea"/>
                <a:cs typeface="+mn-cs"/>
              </a:rPr>
              <a:t>(2013): p. 1.)</a:t>
            </a:r>
            <a:endParaRPr lang="en-GB" sz="1400" kern="1200" dirty="0">
              <a:solidFill>
                <a:schemeClr val="tx1"/>
              </a:solidFill>
              <a:effectLst/>
              <a:latin typeface="Arial" pitchFamily="34" charset="0"/>
              <a:ea typeface="+mn-ea"/>
              <a:cs typeface="+mn-cs"/>
            </a:endParaRPr>
          </a:p>
          <a:p>
            <a:pPr lvl="3"/>
            <a:endParaRPr lang="en-GB" sz="1400" kern="1200" dirty="0">
              <a:solidFill>
                <a:schemeClr val="tx1"/>
              </a:solidFill>
              <a:effectLst/>
              <a:latin typeface="Arial" pitchFamily="34" charset="0"/>
              <a:ea typeface="+mn-ea"/>
              <a:cs typeface="+mn-cs"/>
            </a:endParaRPr>
          </a:p>
          <a:p>
            <a:pPr lvl="2"/>
            <a:endParaRPr lang="en-GB" sz="1200" kern="1200" dirty="0">
              <a:solidFill>
                <a:schemeClr val="tx1"/>
              </a:solidFill>
              <a:effectLst/>
              <a:latin typeface="Arial"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102628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mn-cs"/>
              </a:rPr>
              <a:t>In January, the World Economic Forum (WEF) released its The futuro of Jobs report – a survey based on 15 economies comprising 1.9 billion workers, or 65% of the world’s workforce.  It predicts that sweeping changes to the global workforce will lead to more than 5.1 million jobs being lost by 2020 – with 7.1 million positions lost among routine white-collar office functions and 2 million new jobs created in computer science, mathematics, architecture, engineering and related fields. This change is largely as a result of technological changes.</a:t>
            </a:r>
          </a:p>
          <a:p>
            <a:endParaRPr lang="en-US" sz="1200" kern="1200" dirty="0">
              <a:solidFill>
                <a:schemeClr val="tx1"/>
              </a:solidFill>
              <a:effectLst/>
              <a:latin typeface="Arial" pitchFamily="34" charset="0"/>
              <a:ea typeface="+mn-ea"/>
              <a:cs typeface="+mn-cs"/>
            </a:endParaRPr>
          </a:p>
          <a:p>
            <a:r>
              <a:rPr lang="en-US" sz="1200" kern="1200" dirty="0">
                <a:solidFill>
                  <a:schemeClr val="tx1"/>
                </a:solidFill>
                <a:effectLst/>
                <a:latin typeface="Arial" pitchFamily="34" charset="0"/>
                <a:ea typeface="+mn-ea"/>
                <a:cs typeface="+mn-cs"/>
              </a:rPr>
              <a:t>Some</a:t>
            </a:r>
            <a:r>
              <a:rPr lang="en-US" sz="1200" kern="1200" baseline="0" dirty="0">
                <a:solidFill>
                  <a:schemeClr val="tx1"/>
                </a:solidFill>
                <a:effectLst/>
                <a:latin typeface="Arial" pitchFamily="34" charset="0"/>
                <a:ea typeface="+mn-ea"/>
                <a:cs typeface="+mn-cs"/>
              </a:rPr>
              <a:t> ways that </a:t>
            </a:r>
            <a:r>
              <a:rPr lang="en-US" sz="1200" kern="1200" dirty="0">
                <a:solidFill>
                  <a:schemeClr val="tx1"/>
                </a:solidFill>
                <a:effectLst/>
                <a:latin typeface="Arial" pitchFamily="34" charset="0"/>
                <a:ea typeface="+mn-ea"/>
                <a:cs typeface="+mn-cs"/>
              </a:rPr>
              <a:t>companies can better navigate these changes, using EY’s own programming as an example. Some ideas might include:</a:t>
            </a:r>
            <a:endParaRPr lang="en-GB" sz="1200" kern="1200" dirty="0">
              <a:solidFill>
                <a:schemeClr val="tx1"/>
              </a:solidFill>
              <a:effectLst/>
              <a:latin typeface="Arial"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Arial" pitchFamily="34" charset="0"/>
                <a:ea typeface="+mn-ea"/>
                <a:cs typeface="+mn-cs"/>
              </a:rPr>
              <a:t>Ongoing education and mentorship opportunities for employees—to ensure agility in an ever-changing workplace.</a:t>
            </a:r>
            <a:endParaRPr lang="en-GB" sz="1200" kern="1200" dirty="0">
              <a:solidFill>
                <a:schemeClr val="tx1"/>
              </a:solidFill>
              <a:effectLst/>
              <a:latin typeface="Arial"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Arial" pitchFamily="34" charset="0"/>
                <a:ea typeface="+mn-ea"/>
                <a:cs typeface="+mn-cs"/>
              </a:rPr>
              <a:t>Fostering innovation via flexible work schedules, and a change of scenery.</a:t>
            </a:r>
            <a:endParaRPr lang="en-GB" sz="1200" kern="1200" dirty="0">
              <a:solidFill>
                <a:schemeClr val="tx1"/>
              </a:solidFill>
              <a:effectLst/>
              <a:latin typeface="Arial"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Arial" pitchFamily="34" charset="0"/>
                <a:ea typeface="+mn-ea"/>
                <a:cs typeface="+mn-cs"/>
              </a:rPr>
              <a:t>Maintaining strong relationships with alumni—they may become futuro customers or clients.</a:t>
            </a:r>
            <a:endParaRPr lang="en-GB" sz="1200" kern="1200" dirty="0">
              <a:solidFill>
                <a:schemeClr val="tx1"/>
              </a:solidFill>
              <a:effectLst/>
              <a:latin typeface="Arial"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Arial" pitchFamily="34" charset="0"/>
                <a:ea typeface="+mn-ea"/>
                <a:cs typeface="+mn-cs"/>
              </a:rPr>
              <a:t>Allowing for 360-degree reviews. Often, it’s leaders that are most resistant to change. Open up lines of communication and be receptive to constructive feedback from some of the most tech-savvy employees, however young. </a:t>
            </a:r>
            <a:endParaRPr lang="en-GB" sz="1200" kern="1200" dirty="0">
              <a:solidFill>
                <a:schemeClr val="tx1"/>
              </a:solidFill>
              <a:effectLst/>
              <a:latin typeface="Arial"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1278114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2.w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slideMaster" Target="../slideMasters/slideMaster2.xml"/><Relationship Id="rId4" Type="http://schemas.openxmlformats.org/officeDocument/2006/relationships/image" Target="../media/image10.w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wmf"/><Relationship Id="rId1" Type="http://schemas.openxmlformats.org/officeDocument/2006/relationships/slideMaster" Target="../slideMasters/slideMaster2.xml"/><Relationship Id="rId4" Type="http://schemas.openxmlformats.org/officeDocument/2006/relationships/image" Target="../media/image10.w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w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5.w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wmf"/><Relationship Id="rId1" Type="http://schemas.openxmlformats.org/officeDocument/2006/relationships/slideMaster" Target="../slideMasters/slideMaster3.xml"/><Relationship Id="rId4" Type="http://schemas.openxmlformats.org/officeDocument/2006/relationships/image" Target="../media/image14.w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4.w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wmf"/></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Tree>
  </p:cSld>
  <p:clrMapOvr>
    <a:masterClrMapping/>
  </p:clrMapOvr>
  <p:transition spd="slow" advClick="0" advTm="10000">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r>
              <a:rPr lang="en-US"/>
              <a:t>1 January 2014</a:t>
            </a:r>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Presentation title</a:t>
            </a:r>
            <a:endParaRPr lang="en-GB" dirty="0"/>
          </a:p>
        </p:txBody>
      </p:sp>
    </p:spTree>
    <p:extLst>
      <p:ext uri="{BB962C8B-B14F-4D97-AF65-F5344CB8AC3E}">
        <p14:creationId xmlns:p14="http://schemas.microsoft.com/office/powerpoint/2010/main" val="340413634"/>
      </p:ext>
    </p:extLst>
  </p:cSld>
  <p:clrMapOvr>
    <a:masterClrMapping/>
  </p:clrMapOvr>
  <p:transition spd="slow" advClick="0" advTm="10000">
    <p:push/>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8277"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188"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099151069"/>
      </p:ext>
    </p:extLst>
  </p:cSld>
  <p:clrMapOvr>
    <a:masterClrMapping/>
  </p:clrMapOvr>
  <p:transition spd="slow" advClick="0" advTm="10000">
    <p:push/>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12648"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5575"/>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p:spPr>
        <p:txBody>
          <a:bodyPr anchor="t" anchorCtr="0"/>
          <a:lstStyle>
            <a:lvl1pPr>
              <a:buNone/>
              <a:defRPr b="1">
                <a:solidFill>
                  <a:schemeClr val="bg1"/>
                </a:solidFill>
              </a:defRPr>
            </a:lvl1pPr>
          </a:lstStyle>
          <a:p>
            <a:pPr lvl="0"/>
            <a:endParaRPr lang="en-GB" dirty="0"/>
          </a:p>
        </p:txBody>
      </p:sp>
    </p:spTree>
    <p:extLst>
      <p:ext uri="{BB962C8B-B14F-4D97-AF65-F5344CB8AC3E}">
        <p14:creationId xmlns:p14="http://schemas.microsoft.com/office/powerpoint/2010/main" val="4025510853"/>
      </p:ext>
    </p:extLst>
  </p:cSld>
  <p:clrMapOvr>
    <a:masterClrMapping/>
  </p:clrMapOvr>
  <p:transition spd="slow" advClick="0" advTm="10000">
    <p:push/>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97531821"/>
      </p:ext>
    </p:extLst>
  </p:cSld>
  <p:clrMapOvr>
    <a:masterClrMapping/>
  </p:clrMapOvr>
  <p:transition spd="slow" advClick="0" advTm="10000">
    <p:push/>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2449072178"/>
      </p:ext>
    </p:extLst>
  </p:cSld>
  <p:clrMapOvr>
    <a:masterClrMapping/>
  </p:clrMapOvr>
  <p:transition spd="slow" advClick="0" advTm="10000">
    <p:push/>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1594863553"/>
      </p:ext>
    </p:extLst>
  </p:cSld>
  <p:clrMapOvr>
    <a:masterClrMapping/>
  </p:clrMapOvr>
  <p:transition spd="slow" advClick="0" advTm="10000">
    <p:push/>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4"/>
          <p:cNvSpPr>
            <a:spLocks/>
          </p:cNvSpPr>
          <p:nvPr userDrawn="1"/>
        </p:nvSpPr>
        <p:spPr bwMode="gray">
          <a:xfrm>
            <a:off x="594996"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1867155666"/>
      </p:ext>
    </p:extLst>
  </p:cSld>
  <p:clrMapOvr>
    <a:masterClrMapping/>
  </p:clrMapOvr>
  <p:transition spd="slow" advClick="0" advTm="10000">
    <p:push/>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616324"/>
      </p:ext>
    </p:extLst>
  </p:cSld>
  <p:clrMapOvr>
    <a:masterClrMapping/>
  </p:clrMapOvr>
  <p:transition spd="slow" advClick="0" advTm="10000">
    <p:push/>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191994"/>
      </p:ext>
    </p:extLst>
  </p:cSld>
  <p:clrMapOvr>
    <a:masterClrMapping/>
  </p:clrMapOvr>
  <p:transition spd="slow" advClick="0" advTm="10000">
    <p:push/>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185333"/>
      </p:ext>
    </p:extLst>
  </p:cSld>
  <p:clrMapOvr>
    <a:masterClrMapping/>
  </p:clrMapOvr>
  <p:transition spd="slow" advClick="0" advTm="10000">
    <p:push/>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44364342"/>
      </p:ext>
    </p:extLst>
  </p:cSld>
  <p:clrMapOvr>
    <a:masterClrMapping/>
  </p:clrMapOvr>
  <p:transition spd="slow" advClick="0" advTm="10000">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917"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425575"/>
            <a:ext cx="5387605" cy="4700589"/>
          </a:xfrm>
        </p:spPr>
        <p:txBody>
          <a:bodyPr/>
          <a:lstStyle>
            <a:lvl1pPr marL="356616"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lang="en-US" sz="2000" kern="1200" dirty="0" smtClean="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lang="en-US" sz="1800" kern="1200" dirty="0" smtClean="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lang="en-GB" sz="18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lvl1pPr>
              <a:defRPr>
                <a:solidFill>
                  <a:schemeClr val="bg1"/>
                </a:solidFill>
              </a:defRPr>
            </a:lvl1pPr>
          </a:lstStyle>
          <a:p>
            <a:r>
              <a:rPr lang="en-US"/>
              <a:t>1 January 2014</a:t>
            </a:r>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GB"/>
              <a:t>Presentation title</a:t>
            </a:r>
            <a:endParaRPr lang="en-GB" dirty="0"/>
          </a:p>
        </p:txBody>
      </p:sp>
    </p:spTree>
  </p:cSld>
  <p:clrMapOvr>
    <a:masterClrMapping/>
  </p:clrMapOvr>
  <p:transition spd="slow" advClick="0" advTm="10000">
    <p:push/>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554980"/>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a:xfrm>
            <a:off x="609925" y="201605"/>
            <a:ext cx="10982751" cy="3306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703763469"/>
      </p:ext>
    </p:extLst>
  </p:cSld>
  <p:clrMapOvr>
    <a:masterClrMapping/>
  </p:clrMapOvr>
  <p:transition spd="slow" advClick="0" advTm="10000">
    <p:push/>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70" t="55494" b="9585"/>
          <a:stretch/>
        </p:blipFill>
        <p:spPr>
          <a:xfrm flipH="1">
            <a:off x="5502" y="-43543"/>
            <a:ext cx="12192848" cy="6901543"/>
          </a:xfrm>
          <a:prstGeom prst="rect">
            <a:avLst/>
          </a:prstGeom>
        </p:spPr>
      </p:pic>
      <p:sp>
        <p:nvSpPr>
          <p:cNvPr id="7" name="Freeform 5"/>
          <p:cNvSpPr>
            <a:spLocks noChangeAspect="1"/>
          </p:cNvSpPr>
          <p:nvPr userDrawn="1"/>
        </p:nvSpPr>
        <p:spPr bwMode="gray">
          <a:xfrm rot="10800000">
            <a:off x="743206" y="375129"/>
            <a:ext cx="5361031" cy="3392978"/>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Title 1"/>
          <p:cNvSpPr>
            <a:spLocks noGrp="1"/>
          </p:cNvSpPr>
          <p:nvPr>
            <p:ph type="ctrTitle"/>
          </p:nvPr>
        </p:nvSpPr>
        <p:spPr>
          <a:xfrm>
            <a:off x="1040621" y="1453153"/>
            <a:ext cx="7223760" cy="860400"/>
          </a:xfrm>
        </p:spPr>
        <p:txBody>
          <a:bodyPr/>
          <a:lstStyle>
            <a:lvl1pPr>
              <a:defRPr>
                <a:solidFill>
                  <a:srgbClr val="333333"/>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1040621" y="2431561"/>
            <a:ext cx="7223760" cy="645742"/>
          </a:xfrm>
        </p:spPr>
        <p:txBody>
          <a:bodyPr/>
          <a:lstStyle>
            <a:lvl1pPr marL="0" indent="0" algn="l">
              <a:buNone/>
              <a:defRPr sz="2000">
                <a:solidFill>
                  <a:srgbClr val="333333"/>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84" y="5339038"/>
            <a:ext cx="987552" cy="1156968"/>
          </a:xfrm>
          <a:prstGeom prst="rect">
            <a:avLst/>
          </a:prstGeom>
        </p:spPr>
      </p:pic>
    </p:spTree>
    <p:extLst>
      <p:ext uri="{BB962C8B-B14F-4D97-AF65-F5344CB8AC3E}">
        <p14:creationId xmlns:p14="http://schemas.microsoft.com/office/powerpoint/2010/main" val="2923160183"/>
      </p:ext>
    </p:extLst>
  </p:cSld>
  <p:clrMapOvr>
    <a:masterClrMapping/>
  </p:clrMapOvr>
  <p:transition spd="slow" advClick="0" advTm="10000">
    <p:push/>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3209" y="5340096"/>
            <a:ext cx="1317422" cy="1156968"/>
          </a:xfrm>
          <a:prstGeom prst="rect">
            <a:avLst/>
          </a:prstGeom>
        </p:spPr>
      </p:pic>
      <p:sp>
        <p:nvSpPr>
          <p:cNvPr id="10" name="Rectangle 1"/>
          <p:cNvSpPr>
            <a:spLocks noChangeAspect="1"/>
          </p:cNvSpPr>
          <p:nvPr userDrawn="1"/>
        </p:nvSpPr>
        <p:spPr>
          <a:xfrm>
            <a:off x="2578384" y="777241"/>
            <a:ext cx="901216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12" name="Title 1"/>
          <p:cNvSpPr>
            <a:spLocks noGrp="1"/>
          </p:cNvSpPr>
          <p:nvPr>
            <p:ph type="ctrTitle"/>
          </p:nvPr>
        </p:nvSpPr>
        <p:spPr>
          <a:xfrm>
            <a:off x="2951999" y="2240280"/>
            <a:ext cx="8294878"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5" name="Subtitle 2"/>
          <p:cNvSpPr>
            <a:spLocks noGrp="1"/>
          </p:cNvSpPr>
          <p:nvPr>
            <p:ph type="subTitle" idx="1"/>
          </p:nvPr>
        </p:nvSpPr>
        <p:spPr>
          <a:xfrm>
            <a:off x="2952001" y="3220754"/>
            <a:ext cx="8294878"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25016808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userDrawn="1"/>
        </p:nvGrpSpPr>
        <p:grpSpPr>
          <a:xfrm>
            <a:off x="-8714" y="2405084"/>
            <a:ext cx="12207064"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3025191" y="777600"/>
            <a:ext cx="7369607"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3025191" y="1753200"/>
            <a:ext cx="7369607"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0" name="Picture 9" descr="EY_Logo2.emf"/>
          <p:cNvPicPr>
            <a:picLocks noChangeAspect="1"/>
          </p:cNvPicPr>
          <p:nvPr userDrawn="1"/>
        </p:nvPicPr>
        <p:blipFill>
          <a:blip r:embed="rId3" cstate="print"/>
          <a:stretch>
            <a:fillRect/>
          </a:stretch>
        </p:blipFill>
        <p:spPr>
          <a:xfrm>
            <a:off x="3025191" y="5754254"/>
            <a:ext cx="1319558" cy="749808"/>
          </a:xfrm>
          <a:prstGeom prst="rect">
            <a:avLst/>
          </a:prstGeom>
        </p:spPr>
      </p:pic>
    </p:spTree>
    <p:extLst>
      <p:ext uri="{BB962C8B-B14F-4D97-AF65-F5344CB8AC3E}">
        <p14:creationId xmlns:p14="http://schemas.microsoft.com/office/powerpoint/2010/main" val="31866561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918" y="1425599"/>
            <a:ext cx="10978515"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Tree>
    <p:extLst>
      <p:ext uri="{BB962C8B-B14F-4D97-AF65-F5344CB8AC3E}">
        <p14:creationId xmlns:p14="http://schemas.microsoft.com/office/powerpoint/2010/main" val="12730390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918" y="1425599"/>
            <a:ext cx="10978515"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Tree>
    <p:extLst>
      <p:ext uri="{BB962C8B-B14F-4D97-AF65-F5344CB8AC3E}">
        <p14:creationId xmlns:p14="http://schemas.microsoft.com/office/powerpoint/2010/main" val="36654763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918" y="1425599"/>
            <a:ext cx="10978515"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Tree>
    <p:extLst>
      <p:ext uri="{BB962C8B-B14F-4D97-AF65-F5344CB8AC3E}">
        <p14:creationId xmlns:p14="http://schemas.microsoft.com/office/powerpoint/2010/main" val="1708188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609918" y="201600"/>
            <a:ext cx="10982751" cy="860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9899701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609918" y="201600"/>
            <a:ext cx="10982751" cy="860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3720585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609917" y="1426465"/>
            <a:ext cx="5387605"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426465"/>
            <a:ext cx="5387605"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12"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Tree>
    <p:extLst>
      <p:ext uri="{BB962C8B-B14F-4D97-AF65-F5344CB8AC3E}">
        <p14:creationId xmlns:p14="http://schemas.microsoft.com/office/powerpoint/2010/main" val="974861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12648" y="2130551"/>
            <a:ext cx="5393208" cy="3995928"/>
          </a:xfrm>
        </p:spPr>
        <p:txBody>
          <a:bodyPr/>
          <a:lstStyle>
            <a:lvl1pPr>
              <a:defRPr sz="2400"/>
            </a:lvl1pPr>
            <a:lvl2pPr>
              <a:defRPr sz="2400"/>
            </a:lvl2pPr>
            <a:lvl3pPr marL="1081088" indent="-357188">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9632" y="2130551"/>
            <a:ext cx="5393208" cy="3995928"/>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7144"/>
            <a:ext cx="5393208"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199632" y="1427144"/>
            <a:ext cx="5393208"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4"/>
          </p:nvPr>
        </p:nvSpPr>
        <p:spPr/>
        <p:txBody>
          <a:bodyPr/>
          <a:lstStyle/>
          <a:p>
            <a:r>
              <a:rPr lang="en-US"/>
              <a:t>1 January 2014</a:t>
            </a:r>
            <a:endParaRPr lang="en-US" dirty="0"/>
          </a:p>
        </p:txBody>
      </p:sp>
      <p:sp>
        <p:nvSpPr>
          <p:cNvPr id="7" name="Footer Placeholder 6"/>
          <p:cNvSpPr>
            <a:spLocks noGrp="1"/>
          </p:cNvSpPr>
          <p:nvPr>
            <p:ph type="ftr" sz="quarter" idx="15"/>
          </p:nvPr>
        </p:nvSpPr>
        <p:spPr/>
        <p:txBody>
          <a:bodyPr/>
          <a:lstStyle/>
          <a:p>
            <a:r>
              <a:rPr lang="en-GB"/>
              <a:t>Presentation title</a:t>
            </a:r>
            <a:endParaRPr lang="en-GB" dirty="0"/>
          </a:p>
        </p:txBody>
      </p:sp>
    </p:spTree>
  </p:cSld>
  <p:clrMapOvr>
    <a:masterClrMapping/>
  </p:clrMapOvr>
  <p:transition spd="slow" advClick="0" advTm="10000">
    <p:push/>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9"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13" name="Content Placeholder 2"/>
          <p:cNvSpPr>
            <a:spLocks noGrp="1"/>
          </p:cNvSpPr>
          <p:nvPr>
            <p:ph sz="half" idx="1"/>
          </p:nvPr>
        </p:nvSpPr>
        <p:spPr>
          <a:xfrm>
            <a:off x="609917" y="2121114"/>
            <a:ext cx="5393208"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3"/>
          <p:cNvSpPr>
            <a:spLocks noGrp="1"/>
          </p:cNvSpPr>
          <p:nvPr>
            <p:ph sz="half" idx="2"/>
          </p:nvPr>
        </p:nvSpPr>
        <p:spPr>
          <a:xfrm>
            <a:off x="6204830" y="2121114"/>
            <a:ext cx="5393208"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9"/>
          <p:cNvSpPr>
            <a:spLocks noGrp="1"/>
          </p:cNvSpPr>
          <p:nvPr>
            <p:ph type="body" sz="quarter" idx="12"/>
          </p:nvPr>
        </p:nvSpPr>
        <p:spPr>
          <a:xfrm>
            <a:off x="609917" y="1426464"/>
            <a:ext cx="5393208" cy="640800"/>
          </a:xfrm>
          <a:prstGeom prst="rect">
            <a:avLst/>
          </a:prstGeom>
        </p:spPr>
        <p:txBody>
          <a:bodyPr anchor="t" anchorCtr="0"/>
          <a:lstStyle>
            <a:lvl1pPr>
              <a:buNone/>
              <a:defRPr b="1">
                <a:solidFill>
                  <a:schemeClr val="bg1"/>
                </a:solidFill>
              </a:defRPr>
            </a:lvl1pPr>
          </a:lstStyle>
          <a:p>
            <a:pPr lvl="0"/>
            <a:r>
              <a:rPr lang="en-US"/>
              <a:t>Click to edit Master text styles</a:t>
            </a:r>
          </a:p>
        </p:txBody>
      </p:sp>
      <p:sp>
        <p:nvSpPr>
          <p:cNvPr id="16" name="Text Placeholder 9"/>
          <p:cNvSpPr>
            <a:spLocks noGrp="1"/>
          </p:cNvSpPr>
          <p:nvPr>
            <p:ph type="body" sz="quarter" idx="13"/>
          </p:nvPr>
        </p:nvSpPr>
        <p:spPr>
          <a:xfrm>
            <a:off x="6204830" y="1426464"/>
            <a:ext cx="5393208" cy="640800"/>
          </a:xfrm>
          <a:prstGeom prst="rect">
            <a:avLst/>
          </a:prstGeom>
        </p:spPr>
        <p:txBody>
          <a:bodyPr anchor="t" anchorCtr="0"/>
          <a:lstStyle>
            <a:lvl1pPr>
              <a:buNone/>
              <a:defRPr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92608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4129"/>
            <a:ext cx="10978515"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Tree>
    <p:extLst>
      <p:ext uri="{BB962C8B-B14F-4D97-AF65-F5344CB8AC3E}">
        <p14:creationId xmlns:p14="http://schemas.microsoft.com/office/powerpoint/2010/main" val="26280281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918" y="10424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Tree>
    <p:extLst>
      <p:ext uri="{BB962C8B-B14F-4D97-AF65-F5344CB8AC3E}">
        <p14:creationId xmlns:p14="http://schemas.microsoft.com/office/powerpoint/2010/main" val="617072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918" y="10424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Tree>
    <p:extLst>
      <p:ext uri="{BB962C8B-B14F-4D97-AF65-F5344CB8AC3E}">
        <p14:creationId xmlns:p14="http://schemas.microsoft.com/office/powerpoint/2010/main" val="5980181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918" y="1040400"/>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Tree>
    <p:extLst>
      <p:ext uri="{BB962C8B-B14F-4D97-AF65-F5344CB8AC3E}">
        <p14:creationId xmlns:p14="http://schemas.microsoft.com/office/powerpoint/2010/main" val="19804431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3638"/>
            <a:ext cx="10978515" cy="0"/>
          </a:xfrm>
          <a:prstGeom prst="line">
            <a:avLst/>
          </a:prstGeom>
          <a:noFill/>
          <a:ln w="3175">
            <a:solidFill>
              <a:schemeClr val="bg1"/>
            </a:solidFill>
            <a:round/>
            <a:headEnd/>
            <a:tailEnd/>
          </a:ln>
          <a:effectLst/>
        </p:spPr>
        <p:txBody>
          <a:bodyPr wrap="none" anchor="ctr"/>
          <a:lstStyle/>
          <a:p>
            <a:endParaRPr lang="en-US" dirty="0">
              <a:solidFill>
                <a:srgbClr val="646464"/>
              </a:solidFill>
              <a:cs typeface="Arial" pitchFamily="34" charset="0"/>
            </a:endParaRPr>
          </a:p>
        </p:txBody>
      </p:sp>
    </p:spTree>
    <p:extLst>
      <p:ext uri="{BB962C8B-B14F-4D97-AF65-F5344CB8AC3E}">
        <p14:creationId xmlns:p14="http://schemas.microsoft.com/office/powerpoint/2010/main" val="9543458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99492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639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8" y="533014"/>
            <a:ext cx="10978515" cy="0"/>
          </a:xfrm>
          <a:prstGeom prst="line">
            <a:avLst/>
          </a:prstGeom>
          <a:noFill/>
          <a:ln w="19050">
            <a:solidFill>
              <a:schemeClr val="accent2"/>
            </a:solidFill>
            <a:round/>
            <a:headEnd/>
            <a:tailEnd/>
          </a:ln>
          <a:effectLst/>
        </p:spPr>
        <p:txBody>
          <a:bodyPr wrap="none" lIns="91430" tIns="45715" rIns="91430" bIns="4571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lIns="91430" tIns="45715" rIns="91430" bIns="4571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609919" y="201600"/>
            <a:ext cx="10982751" cy="363176"/>
          </a:xfrm>
          <a:prstGeom prst="rect">
            <a:avLst/>
          </a:prstGeom>
        </p:spPr>
        <p:txBody>
          <a:bodyPr/>
          <a:lstStyle>
            <a:lvl1pPr>
              <a:defRPr sz="2400"/>
            </a:lvl1pPr>
          </a:lstStyle>
          <a:p>
            <a:r>
              <a:rPr lang="en-US"/>
              <a:t>Click to edit Master title style</a:t>
            </a:r>
            <a:endParaRPr lang="en-US" dirty="0"/>
          </a:p>
        </p:txBody>
      </p:sp>
      <p:sp>
        <p:nvSpPr>
          <p:cNvPr id="2" name="Date Placeholder 1"/>
          <p:cNvSpPr>
            <a:spLocks noGrp="1"/>
          </p:cNvSpPr>
          <p:nvPr>
            <p:ph type="dt" sz="half" idx="10"/>
          </p:nvPr>
        </p:nvSpPr>
        <p:spPr>
          <a:xfrm>
            <a:off x="1624568" y="6496184"/>
            <a:ext cx="1585786" cy="201168"/>
          </a:xfrm>
          <a:prstGeom prst="rect">
            <a:avLst/>
          </a:prstGeom>
        </p:spPr>
        <p:txBody>
          <a:bodyPr/>
          <a:lstStyle/>
          <a:p>
            <a:r>
              <a:rPr lang="en-US" dirty="0">
                <a:solidFill>
                  <a:srgbClr val="000000"/>
                </a:solidFill>
              </a:rPr>
              <a:t>1 January 2014</a:t>
            </a:r>
          </a:p>
        </p:txBody>
      </p:sp>
      <p:sp>
        <p:nvSpPr>
          <p:cNvPr id="3" name="Footer Placeholder 2"/>
          <p:cNvSpPr>
            <a:spLocks noGrp="1"/>
          </p:cNvSpPr>
          <p:nvPr>
            <p:ph type="ftr" sz="quarter" idx="11"/>
          </p:nvPr>
        </p:nvSpPr>
        <p:spPr>
          <a:xfrm>
            <a:off x="3452999" y="6496184"/>
            <a:ext cx="4581585" cy="201168"/>
          </a:xfrm>
          <a:prstGeom prst="rect">
            <a:avLst/>
          </a:prstGeom>
        </p:spPr>
        <p:txBody>
          <a:bodyPr/>
          <a:lstStyle/>
          <a:p>
            <a:r>
              <a:rPr lang="en-GB" dirty="0">
                <a:solidFill>
                  <a:srgbClr val="000000"/>
                </a:solidFill>
              </a:rPr>
              <a:t>Presentation title</a:t>
            </a:r>
          </a:p>
        </p:txBody>
      </p:sp>
    </p:spTree>
    <p:extLst>
      <p:ext uri="{BB962C8B-B14F-4D97-AF65-F5344CB8AC3E}">
        <p14:creationId xmlns:p14="http://schemas.microsoft.com/office/powerpoint/2010/main" val="6822121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554980"/>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9" y="6242400"/>
            <a:ext cx="10978515" cy="0"/>
          </a:xfrm>
          <a:prstGeom prst="line">
            <a:avLst/>
          </a:prstGeom>
          <a:noFill/>
          <a:ln w="3175">
            <a:solidFill>
              <a:schemeClr val="bg1"/>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609925" y="201606"/>
            <a:ext cx="10982751" cy="330663"/>
          </a:xfrm>
          <a:prstGeom prst="rect">
            <a:avLst/>
          </a:prstGeom>
        </p:spPr>
        <p:txBody>
          <a:bodyPr/>
          <a:lstStyle/>
          <a:p>
            <a:r>
              <a:rPr lang="en-US" dirty="0"/>
              <a:t>Click to edit Master title style</a:t>
            </a:r>
          </a:p>
        </p:txBody>
      </p:sp>
      <p:sp>
        <p:nvSpPr>
          <p:cNvPr id="2" name="Date Placeholder 1"/>
          <p:cNvSpPr>
            <a:spLocks noGrp="1"/>
          </p:cNvSpPr>
          <p:nvPr>
            <p:ph type="dt" sz="half" idx="10"/>
          </p:nvPr>
        </p:nvSpPr>
        <p:spPr>
          <a:xfrm>
            <a:off x="1624568" y="6496184"/>
            <a:ext cx="1585786" cy="201168"/>
          </a:xfrm>
          <a:prstGeom prst="rect">
            <a:avLst/>
          </a:prstGeom>
        </p:spPr>
        <p:txBody>
          <a:bodyPr/>
          <a:lstStyle/>
          <a:p>
            <a:r>
              <a:rPr lang="en-US" dirty="0">
                <a:solidFill>
                  <a:srgbClr val="000000"/>
                </a:solidFill>
              </a:rPr>
              <a:t>1 January 2014</a:t>
            </a:r>
          </a:p>
        </p:txBody>
      </p:sp>
      <p:sp>
        <p:nvSpPr>
          <p:cNvPr id="3" name="Footer Placeholder 2"/>
          <p:cNvSpPr>
            <a:spLocks noGrp="1"/>
          </p:cNvSpPr>
          <p:nvPr>
            <p:ph type="ftr" sz="quarter" idx="11"/>
          </p:nvPr>
        </p:nvSpPr>
        <p:spPr>
          <a:xfrm>
            <a:off x="3452999" y="6496184"/>
            <a:ext cx="4581585" cy="201168"/>
          </a:xfrm>
          <a:prstGeom prst="rect">
            <a:avLst/>
          </a:prstGeom>
        </p:spPr>
        <p:txBody>
          <a:bodyPr/>
          <a:lstStyle/>
          <a:p>
            <a:r>
              <a:rPr lang="en-GB" dirty="0">
                <a:solidFill>
                  <a:srgbClr val="000000"/>
                </a:solidFill>
              </a:rPr>
              <a:t>Presentation title</a:t>
            </a:r>
          </a:p>
        </p:txBody>
      </p:sp>
    </p:spTree>
    <p:extLst>
      <p:ext uri="{BB962C8B-B14F-4D97-AF65-F5344CB8AC3E}">
        <p14:creationId xmlns:p14="http://schemas.microsoft.com/office/powerpoint/2010/main" val="4061717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2" name="Date Placeholder 1"/>
          <p:cNvSpPr>
            <a:spLocks noGrp="1"/>
          </p:cNvSpPr>
          <p:nvPr>
            <p:ph type="dt" sz="half" idx="12"/>
          </p:nvPr>
        </p:nvSpPr>
        <p:spPr/>
        <p:txBody>
          <a:bodyPr/>
          <a:lstStyle>
            <a:lvl1pPr>
              <a:defRPr>
                <a:solidFill>
                  <a:schemeClr val="bg1"/>
                </a:solidFill>
              </a:defRPr>
            </a:lvl1pPr>
          </a:lstStyle>
          <a:p>
            <a:r>
              <a:rPr lang="en-US"/>
              <a:t>1 January 2014</a:t>
            </a:r>
            <a:endParaRPr lang="en-US" dirty="0"/>
          </a:p>
        </p:txBody>
      </p:sp>
      <p:sp>
        <p:nvSpPr>
          <p:cNvPr id="4" name="Footer Placeholder 3"/>
          <p:cNvSpPr>
            <a:spLocks noGrp="1"/>
          </p:cNvSpPr>
          <p:nvPr>
            <p:ph type="ftr" sz="quarter" idx="13"/>
          </p:nvPr>
        </p:nvSpPr>
        <p:spPr/>
        <p:txBody>
          <a:bodyPr/>
          <a:lstStyle>
            <a:lvl1pPr>
              <a:defRPr>
                <a:solidFill>
                  <a:schemeClr val="bg1"/>
                </a:solidFill>
              </a:defRPr>
            </a:lvl1pPr>
          </a:lstStyle>
          <a:p>
            <a:r>
              <a:rPr lang="en-GB"/>
              <a:t>Presentation title</a:t>
            </a:r>
            <a:endParaRPr lang="en-GB" dirty="0"/>
          </a:p>
        </p:txBody>
      </p:sp>
    </p:spTree>
    <p:extLst>
      <p:ext uri="{BB962C8B-B14F-4D97-AF65-F5344CB8AC3E}">
        <p14:creationId xmlns:p14="http://schemas.microsoft.com/office/powerpoint/2010/main" val="3913011205"/>
      </p:ext>
    </p:extLst>
  </p:cSld>
  <p:clrMapOvr>
    <a:masterClrMapping/>
  </p:clrMapOvr>
  <p:transition spd="slow" advClick="0" advTm="10000">
    <p:push/>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554980"/>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609925" y="201606"/>
            <a:ext cx="10982751" cy="330663"/>
          </a:xfrm>
          <a:prstGeom prst="rect">
            <a:avLst/>
          </a:prstGeom>
        </p:spPr>
        <p:txBody>
          <a:bodyPr/>
          <a:lstStyle/>
          <a:p>
            <a:r>
              <a:rPr lang="en-US" dirty="0"/>
              <a:t>Click to edit Master title style</a:t>
            </a:r>
          </a:p>
        </p:txBody>
      </p:sp>
      <p:sp>
        <p:nvSpPr>
          <p:cNvPr id="2" name="Date Placeholder 1"/>
          <p:cNvSpPr>
            <a:spLocks noGrp="1"/>
          </p:cNvSpPr>
          <p:nvPr>
            <p:ph type="dt" sz="half" idx="10"/>
          </p:nvPr>
        </p:nvSpPr>
        <p:spPr>
          <a:xfrm>
            <a:off x="1624568" y="6496184"/>
            <a:ext cx="1585786" cy="201168"/>
          </a:xfrm>
          <a:prstGeom prst="rect">
            <a:avLst/>
          </a:prstGeom>
        </p:spPr>
        <p:txBody>
          <a:bodyPr/>
          <a:lstStyle/>
          <a:p>
            <a:r>
              <a:rPr lang="en-US" dirty="0">
                <a:solidFill>
                  <a:srgbClr val="000000"/>
                </a:solidFill>
              </a:rPr>
              <a:t>1 January 2014</a:t>
            </a:r>
          </a:p>
        </p:txBody>
      </p:sp>
      <p:sp>
        <p:nvSpPr>
          <p:cNvPr id="3" name="Footer Placeholder 2"/>
          <p:cNvSpPr>
            <a:spLocks noGrp="1"/>
          </p:cNvSpPr>
          <p:nvPr>
            <p:ph type="ftr" sz="quarter" idx="11"/>
          </p:nvPr>
        </p:nvSpPr>
        <p:spPr>
          <a:xfrm>
            <a:off x="3452999" y="6415200"/>
            <a:ext cx="4581585" cy="201600"/>
          </a:xfrm>
          <a:prstGeom prst="rect">
            <a:avLst/>
          </a:prstGeom>
        </p:spPr>
        <p:txBody>
          <a:bodyPr/>
          <a:lstStyle/>
          <a:p>
            <a:r>
              <a:rPr lang="en-GB" dirty="0">
                <a:solidFill>
                  <a:srgbClr val="000000"/>
                </a:solidFill>
              </a:rPr>
              <a:t>Presentation title</a:t>
            </a:r>
          </a:p>
        </p:txBody>
      </p:sp>
    </p:spTree>
    <p:extLst>
      <p:ext uri="{BB962C8B-B14F-4D97-AF65-F5344CB8AC3E}">
        <p14:creationId xmlns:p14="http://schemas.microsoft.com/office/powerpoint/2010/main" val="21532146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275916" y="465779"/>
            <a:ext cx="11646520" cy="0"/>
          </a:xfrm>
          <a:prstGeom prst="line">
            <a:avLst/>
          </a:prstGeom>
          <a:noFill/>
          <a:ln w="19050">
            <a:solidFill>
              <a:schemeClr val="accent2"/>
            </a:solidFill>
            <a:round/>
            <a:headEnd/>
            <a:tailEnd/>
          </a:ln>
          <a:effectLst/>
        </p:spPr>
        <p:txBody>
          <a:bodyPr wrap="none" lIns="71113" tIns="35556" rIns="71113" bIns="3555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280153" y="193022"/>
            <a:ext cx="11642283" cy="242047"/>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a:xfrm>
            <a:off x="1624568" y="6496184"/>
            <a:ext cx="1585786" cy="201168"/>
          </a:xfrm>
          <a:prstGeom prst="rect">
            <a:avLst/>
          </a:prstGeom>
        </p:spPr>
        <p:txBody>
          <a:bodyPr/>
          <a:lstStyle/>
          <a:p>
            <a:r>
              <a:rPr lang="en-US" dirty="0">
                <a:solidFill>
                  <a:srgbClr val="646464"/>
                </a:solidFill>
              </a:rPr>
              <a:t>1 January 2014</a:t>
            </a:r>
          </a:p>
        </p:txBody>
      </p:sp>
      <p:sp>
        <p:nvSpPr>
          <p:cNvPr id="3" name="Footer Placeholder 2"/>
          <p:cNvSpPr>
            <a:spLocks noGrp="1"/>
          </p:cNvSpPr>
          <p:nvPr>
            <p:ph type="ftr" sz="quarter" idx="11"/>
          </p:nvPr>
        </p:nvSpPr>
        <p:spPr>
          <a:xfrm>
            <a:off x="3452999" y="6496184"/>
            <a:ext cx="4581585" cy="201168"/>
          </a:xfrm>
          <a:prstGeom prst="rect">
            <a:avLst/>
          </a:prstGeom>
        </p:spPr>
        <p:txBody>
          <a:bodyPr/>
          <a:lstStyle/>
          <a:p>
            <a:r>
              <a:rPr lang="en-GB" dirty="0">
                <a:solidFill>
                  <a:srgbClr val="646464"/>
                </a:solidFill>
              </a:rPr>
              <a:t>Presentation title</a:t>
            </a:r>
          </a:p>
        </p:txBody>
      </p:sp>
    </p:spTree>
    <p:extLst>
      <p:ext uri="{BB962C8B-B14F-4D97-AF65-F5344CB8AC3E}">
        <p14:creationId xmlns:p14="http://schemas.microsoft.com/office/powerpoint/2010/main" val="92364991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934816"/>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609919" y="6242400"/>
            <a:ext cx="10978515" cy="0"/>
          </a:xfrm>
          <a:prstGeom prst="line">
            <a:avLst/>
          </a:prstGeom>
          <a:noFill/>
          <a:ln w="3175">
            <a:solidFill>
              <a:schemeClr val="bg1"/>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609925" y="201606"/>
            <a:ext cx="10982751" cy="330663"/>
          </a:xfrm>
          <a:prstGeom prst="rect">
            <a:avLst/>
          </a:prstGeom>
        </p:spPr>
        <p:txBody>
          <a:bodyPr/>
          <a:lstStyle/>
          <a:p>
            <a:r>
              <a:rPr lang="en-US" dirty="0"/>
              <a:t>Click to edit Master title style</a:t>
            </a:r>
          </a:p>
        </p:txBody>
      </p:sp>
      <p:sp>
        <p:nvSpPr>
          <p:cNvPr id="2" name="Date Placeholder 1"/>
          <p:cNvSpPr>
            <a:spLocks noGrp="1"/>
          </p:cNvSpPr>
          <p:nvPr>
            <p:ph type="dt" sz="half" idx="10"/>
          </p:nvPr>
        </p:nvSpPr>
        <p:spPr>
          <a:xfrm>
            <a:off x="1624568" y="6496184"/>
            <a:ext cx="1585786" cy="201168"/>
          </a:xfrm>
          <a:prstGeom prst="rect">
            <a:avLst/>
          </a:prstGeom>
        </p:spPr>
        <p:txBody>
          <a:bodyPr/>
          <a:lstStyle/>
          <a:p>
            <a:r>
              <a:rPr lang="en-US" dirty="0">
                <a:solidFill>
                  <a:srgbClr val="000000"/>
                </a:solidFill>
              </a:rPr>
              <a:t>1 January 2014</a:t>
            </a:r>
          </a:p>
        </p:txBody>
      </p:sp>
      <p:sp>
        <p:nvSpPr>
          <p:cNvPr id="3" name="Footer Placeholder 2"/>
          <p:cNvSpPr>
            <a:spLocks noGrp="1"/>
          </p:cNvSpPr>
          <p:nvPr>
            <p:ph type="ftr" sz="quarter" idx="11"/>
          </p:nvPr>
        </p:nvSpPr>
        <p:spPr>
          <a:xfrm>
            <a:off x="3452999" y="6496184"/>
            <a:ext cx="4581585" cy="201168"/>
          </a:xfrm>
          <a:prstGeom prst="rect">
            <a:avLst/>
          </a:prstGeom>
        </p:spPr>
        <p:txBody>
          <a:bodyPr/>
          <a:lstStyle/>
          <a:p>
            <a:r>
              <a:rPr lang="en-GB" dirty="0">
                <a:solidFill>
                  <a:srgbClr val="000000"/>
                </a:solidFill>
              </a:rPr>
              <a:t>Presentation title</a:t>
            </a:r>
          </a:p>
        </p:txBody>
      </p:sp>
      <p:sp>
        <p:nvSpPr>
          <p:cNvPr id="5" name="Text Placeholder 4"/>
          <p:cNvSpPr>
            <a:spLocks noGrp="1"/>
          </p:cNvSpPr>
          <p:nvPr>
            <p:ph type="body" sz="quarter" idx="12"/>
          </p:nvPr>
        </p:nvSpPr>
        <p:spPr>
          <a:xfrm>
            <a:off x="609919" y="586423"/>
            <a:ext cx="10978515" cy="300699"/>
          </a:xfrm>
        </p:spPr>
        <p:txBody>
          <a:bodyPr/>
          <a:lstStyle>
            <a:lvl1pPr marL="0" indent="0">
              <a:buNone/>
              <a:defRPr sz="1800"/>
            </a:lvl1pPr>
          </a:lstStyle>
          <a:p>
            <a:pPr lvl="0"/>
            <a:endParaRPr lang="en-US" dirty="0"/>
          </a:p>
        </p:txBody>
      </p:sp>
    </p:spTree>
    <p:extLst>
      <p:ext uri="{BB962C8B-B14F-4D97-AF65-F5344CB8AC3E}">
        <p14:creationId xmlns:p14="http://schemas.microsoft.com/office/powerpoint/2010/main" val="165660243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254443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1">
    <p:spTree>
      <p:nvGrpSpPr>
        <p:cNvPr id="1" name=""/>
        <p:cNvGrpSpPr/>
        <p:nvPr/>
      </p:nvGrpSpPr>
      <p:grpSpPr>
        <a:xfrm>
          <a:off x="0" y="0"/>
          <a:ext cx="0" cy="0"/>
          <a:chOff x="0" y="0"/>
          <a:chExt cx="0" cy="0"/>
        </a:xfrm>
      </p:grpSpPr>
      <p:sp>
        <p:nvSpPr>
          <p:cNvPr id="2" name="Title 1"/>
          <p:cNvSpPr>
            <a:spLocks noGrp="1"/>
          </p:cNvSpPr>
          <p:nvPr>
            <p:ph type="title"/>
          </p:nvPr>
        </p:nvSpPr>
        <p:spPr>
          <a:xfrm>
            <a:off x="287084" y="1178581"/>
            <a:ext cx="11624310" cy="335757"/>
          </a:xfrm>
        </p:spPr>
        <p:txBody>
          <a:bodyPr/>
          <a:lstStyle>
            <a:lvl1pPr>
              <a:defRPr sz="2000">
                <a:solidFill>
                  <a:schemeClr val="bg2"/>
                </a:solidFill>
              </a:defRPr>
            </a:lvl1pPr>
          </a:lstStyle>
          <a:p>
            <a:r>
              <a:rPr lang="en-US" dirty="0"/>
              <a:t>Click to edit Master title style</a:t>
            </a:r>
            <a:endParaRPr lang="en-GB" dirty="0"/>
          </a:p>
        </p:txBody>
      </p:sp>
      <p:sp>
        <p:nvSpPr>
          <p:cNvPr id="6" name="Slide Number Placeholder 5"/>
          <p:cNvSpPr>
            <a:spLocks noGrp="1"/>
          </p:cNvSpPr>
          <p:nvPr>
            <p:ph type="sldNum" sz="quarter" idx="12"/>
          </p:nvPr>
        </p:nvSpPr>
        <p:spPr>
          <a:xfrm>
            <a:off x="624745" y="6432720"/>
            <a:ext cx="993233" cy="159259"/>
          </a:xfrm>
          <a:prstGeom prst="rect">
            <a:avLst/>
          </a:prstGeom>
        </p:spPr>
        <p:txBody>
          <a:bodyPr lIns="91440" tIns="45720" rIns="91440" bIns="45720"/>
          <a:lstStyle>
            <a:lvl1pPr>
              <a:defRPr>
                <a:solidFill>
                  <a:schemeClr val="bg2"/>
                </a:solidFill>
              </a:defRPr>
            </a:lvl1pPr>
          </a:lstStyle>
          <a:p>
            <a:r>
              <a:rPr lang="en-GB" dirty="0">
                <a:solidFill>
                  <a:srgbClr val="646464"/>
                </a:solidFill>
              </a:rPr>
              <a:t>Page </a:t>
            </a:r>
            <a:fld id="{E5A1EDF7-6110-42C0-A4FC-CB56AF1E2FBC}" type="slidenum">
              <a:rPr lang="en-GB" smtClean="0">
                <a:solidFill>
                  <a:srgbClr val="646464"/>
                </a:solidFill>
              </a:rPr>
              <a:pPr/>
              <a:t>‹nº›</a:t>
            </a:fld>
            <a:endParaRPr lang="en-GB" dirty="0">
              <a:solidFill>
                <a:srgbClr val="646464"/>
              </a:solidFill>
            </a:endParaRPr>
          </a:p>
        </p:txBody>
      </p:sp>
      <p:sp>
        <p:nvSpPr>
          <p:cNvPr id="7" name="Date Placeholder 3"/>
          <p:cNvSpPr>
            <a:spLocks noGrp="1"/>
          </p:cNvSpPr>
          <p:nvPr>
            <p:ph type="dt" sz="half" idx="2"/>
          </p:nvPr>
        </p:nvSpPr>
        <p:spPr>
          <a:xfrm>
            <a:off x="1740170" y="6432720"/>
            <a:ext cx="1970797" cy="159259"/>
          </a:xfrm>
          <a:prstGeom prst="rect">
            <a:avLst/>
          </a:prstGeom>
        </p:spPr>
        <p:txBody>
          <a:bodyPr vert="horz" lIns="0" tIns="0" rIns="0" bIns="0" rtlCol="0" anchor="ctr"/>
          <a:lstStyle>
            <a:lvl1pPr algn="l">
              <a:defRPr sz="1000">
                <a:solidFill>
                  <a:schemeClr val="bg2"/>
                </a:solidFill>
              </a:defRPr>
            </a:lvl1pPr>
          </a:lstStyle>
          <a:p>
            <a:r>
              <a:rPr lang="en-US" dirty="0">
                <a:solidFill>
                  <a:srgbClr val="646464"/>
                </a:solidFill>
              </a:rPr>
              <a:t>February 2016</a:t>
            </a:r>
          </a:p>
        </p:txBody>
      </p:sp>
      <p:sp>
        <p:nvSpPr>
          <p:cNvPr id="8" name="Footer Placeholder 4"/>
          <p:cNvSpPr>
            <a:spLocks noGrp="1"/>
          </p:cNvSpPr>
          <p:nvPr>
            <p:ph type="ftr" sz="quarter" idx="3"/>
          </p:nvPr>
        </p:nvSpPr>
        <p:spPr>
          <a:xfrm>
            <a:off x="3833163" y="6432720"/>
            <a:ext cx="4515084" cy="159259"/>
          </a:xfrm>
          <a:prstGeom prst="rect">
            <a:avLst/>
          </a:prstGeom>
        </p:spPr>
        <p:txBody>
          <a:bodyPr vert="horz" lIns="0" tIns="0" rIns="0" bIns="0" rtlCol="0" anchor="ctr"/>
          <a:lstStyle>
            <a:lvl1pPr algn="l">
              <a:defRPr lang="en-GB" b="1" smtClean="0">
                <a:solidFill>
                  <a:schemeClr val="bg2"/>
                </a:solidFill>
              </a:defRPr>
            </a:lvl1pPr>
          </a:lstStyle>
          <a:p>
            <a:r>
              <a:rPr dirty="0">
                <a:solidFill>
                  <a:srgbClr val="646464"/>
                </a:solidFill>
              </a:rPr>
              <a:t>UKI PAS  Building a Better Working World</a:t>
            </a:r>
          </a:p>
        </p:txBody>
      </p:sp>
    </p:spTree>
    <p:extLst>
      <p:ext uri="{BB962C8B-B14F-4D97-AF65-F5344CB8AC3E}">
        <p14:creationId xmlns:p14="http://schemas.microsoft.com/office/powerpoint/2010/main" val="15279511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2200074866"/>
      </p:ext>
    </p:extLst>
  </p:cSld>
  <p:clrMapOvr>
    <a:masterClrMapping/>
  </p:clrMapOvr>
  <p:transition spd="slow" advClick="0" advTm="10000">
    <p:push/>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236761203"/>
      </p:ext>
    </p:extLst>
  </p:cSld>
  <p:clrMapOvr>
    <a:masterClrMapping/>
  </p:clrMapOvr>
  <p:transition spd="slow" advClick="0" advTm="10000">
    <p:push/>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4282307949"/>
      </p:ext>
    </p:extLst>
  </p:cSld>
  <p:clrMapOvr>
    <a:masterClrMapping/>
  </p:clrMapOvr>
  <p:transition spd="slow" advClick="0" advTm="10000">
    <p:push/>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2725060931"/>
      </p:ext>
    </p:extLst>
  </p:cSld>
  <p:clrMapOvr>
    <a:masterClrMapping/>
  </p:clrMapOvr>
  <p:transition spd="slow" advClick="0" advTm="10000">
    <p:push/>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799027836"/>
      </p:ext>
    </p:extLst>
  </p:cSld>
  <p:clrMapOvr>
    <a:masterClrMapping/>
  </p:clrMapOvr>
  <p:transition spd="slow" advClick="0" advTm="10000">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4102"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a:t>1 January 2014</a:t>
            </a:r>
            <a:endParaRPr lang="en-US" dirty="0"/>
          </a:p>
        </p:txBody>
      </p:sp>
      <p:sp>
        <p:nvSpPr>
          <p:cNvPr id="3" name="Footer Placeholder 2"/>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999940894"/>
      </p:ext>
    </p:extLst>
  </p:cSld>
  <p:clrMapOvr>
    <a:masterClrMapping/>
  </p:clrMapOvr>
  <p:transition spd="slow" advClick="0" advTm="10000">
    <p:push/>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619871872"/>
      </p:ext>
    </p:extLst>
  </p:cSld>
  <p:clrMapOvr>
    <a:masterClrMapping/>
  </p:clrMapOvr>
  <p:transition spd="slow" advClick="0" advTm="10000">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8277"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188"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222395463"/>
      </p:ext>
    </p:extLst>
  </p:cSld>
  <p:clrMapOvr>
    <a:masterClrMapping/>
  </p:clrMapOvr>
  <p:transition spd="slow" advClick="0" advTm="10000">
    <p:push/>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12648"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10" name="Text Placeholder 9"/>
          <p:cNvSpPr>
            <a:spLocks noGrp="1"/>
          </p:cNvSpPr>
          <p:nvPr>
            <p:ph type="body" sz="quarter" idx="12"/>
          </p:nvPr>
        </p:nvSpPr>
        <p:spPr>
          <a:xfrm>
            <a:off x="612648" y="1425575"/>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p:spPr>
        <p:txBody>
          <a:bodyPr anchor="t" anchorCtr="0"/>
          <a:lstStyle>
            <a:lvl1pPr>
              <a:buNone/>
              <a:defRPr b="1">
                <a:solidFill>
                  <a:schemeClr val="bg1"/>
                </a:solidFill>
              </a:defRPr>
            </a:lvl1pPr>
          </a:lstStyle>
          <a:p>
            <a:pPr lvl="0"/>
            <a:endParaRPr lang="en-GB" dirty="0"/>
          </a:p>
        </p:txBody>
      </p:sp>
    </p:spTree>
    <p:extLst>
      <p:ext uri="{BB962C8B-B14F-4D97-AF65-F5344CB8AC3E}">
        <p14:creationId xmlns:p14="http://schemas.microsoft.com/office/powerpoint/2010/main" val="3265082177"/>
      </p:ext>
    </p:extLst>
  </p:cSld>
  <p:clrMapOvr>
    <a:masterClrMapping/>
  </p:clrMapOvr>
  <p:transition spd="slow" advClick="0" advTm="10000">
    <p:push/>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2869831478"/>
      </p:ext>
    </p:extLst>
  </p:cSld>
  <p:clrMapOvr>
    <a:masterClrMapping/>
  </p:clrMapOvr>
  <p:transition spd="slow" advClick="0" advTm="10000">
    <p:push/>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Tree>
    <p:extLst>
      <p:ext uri="{BB962C8B-B14F-4D97-AF65-F5344CB8AC3E}">
        <p14:creationId xmlns:p14="http://schemas.microsoft.com/office/powerpoint/2010/main" val="3356766474"/>
      </p:ext>
    </p:extLst>
  </p:cSld>
  <p:clrMapOvr>
    <a:masterClrMapping/>
  </p:clrMapOvr>
  <p:transition spd="slow" advClick="0" advTm="10000">
    <p:push/>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Tree>
    <p:extLst>
      <p:ext uri="{BB962C8B-B14F-4D97-AF65-F5344CB8AC3E}">
        <p14:creationId xmlns:p14="http://schemas.microsoft.com/office/powerpoint/2010/main" val="3674952184"/>
      </p:ext>
    </p:extLst>
  </p:cSld>
  <p:clrMapOvr>
    <a:masterClrMapping/>
  </p:clrMapOvr>
  <p:transition spd="slow" advClick="0" advTm="10000">
    <p:push/>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4"/>
          <p:cNvSpPr>
            <a:spLocks/>
          </p:cNvSpPr>
          <p:nvPr userDrawn="1"/>
        </p:nvSpPr>
        <p:spPr bwMode="gray">
          <a:xfrm>
            <a:off x="594996"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Tree>
    <p:extLst>
      <p:ext uri="{BB962C8B-B14F-4D97-AF65-F5344CB8AC3E}">
        <p14:creationId xmlns:p14="http://schemas.microsoft.com/office/powerpoint/2010/main" val="2051611109"/>
      </p:ext>
    </p:extLst>
  </p:cSld>
  <p:clrMapOvr>
    <a:masterClrMapping/>
  </p:clrMapOvr>
  <p:transition spd="slow" advClick="0" advTm="10000">
    <p:push/>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514299"/>
      </p:ext>
    </p:extLst>
  </p:cSld>
  <p:clrMapOvr>
    <a:masterClrMapping/>
  </p:clrMapOvr>
  <p:transition spd="slow" advClick="0" advTm="10000">
    <p:push/>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465034"/>
      </p:ext>
    </p:extLst>
  </p:cSld>
  <p:clrMapOvr>
    <a:masterClrMapping/>
  </p:clrMapOvr>
  <p:transition spd="slow" advClick="0" advTm="10000">
    <p:push/>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851788"/>
      </p:ext>
    </p:extLst>
  </p:cSld>
  <p:clrMapOvr>
    <a:masterClrMapping/>
  </p:clrMapOvr>
  <p:transition spd="slow" advClick="0" advTm="10000">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a:t>1 January 2014</a:t>
            </a:r>
            <a:endParaRPr lang="en-US" dirty="0"/>
          </a:p>
        </p:txBody>
      </p:sp>
      <p:sp>
        <p:nvSpPr>
          <p:cNvPr id="3" name="Footer Placeholder 2"/>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528647806"/>
      </p:ext>
    </p:extLst>
  </p:cSld>
  <p:clrMapOvr>
    <a:masterClrMapping/>
  </p:clrMapOvr>
  <p:transition spd="slow" advClick="0" advTm="10000">
    <p:push/>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4077930"/>
      </p:ext>
    </p:extLst>
  </p:cSld>
  <p:clrMapOvr>
    <a:masterClrMapping/>
  </p:clrMapOvr>
  <p:transition spd="slow" advClick="0" advTm="10000">
    <p:push/>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554980"/>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cs typeface="Arial" pitchFamily="34" charset="0"/>
            </a:endParaRPr>
          </a:p>
        </p:txBody>
      </p:sp>
      <p:sp>
        <p:nvSpPr>
          <p:cNvPr id="6" name="Title 5"/>
          <p:cNvSpPr>
            <a:spLocks noGrp="1"/>
          </p:cNvSpPr>
          <p:nvPr>
            <p:ph type="title"/>
          </p:nvPr>
        </p:nvSpPr>
        <p:spPr>
          <a:xfrm>
            <a:off x="609925" y="201605"/>
            <a:ext cx="10982751" cy="3306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49755523"/>
      </p:ext>
    </p:extLst>
  </p:cSld>
  <p:clrMapOvr>
    <a:masterClrMapping/>
  </p:clrMapOvr>
  <p:transition spd="slow" advClick="0" advTm="10000">
    <p:push/>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70" t="55494" b="9585"/>
          <a:stretch/>
        </p:blipFill>
        <p:spPr>
          <a:xfrm flipH="1">
            <a:off x="0" y="-43543"/>
            <a:ext cx="12192848" cy="6901543"/>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27000"/>
            <a:ext cx="6150377" cy="4348043"/>
          </a:xfrm>
          <a:prstGeom prst="rect">
            <a:avLst/>
          </a:prstGeom>
        </p:spPr>
      </p:pic>
      <p:sp>
        <p:nvSpPr>
          <p:cNvPr id="8" name="Title 1"/>
          <p:cNvSpPr>
            <a:spLocks noGrp="1"/>
          </p:cNvSpPr>
          <p:nvPr>
            <p:ph type="ctrTitle"/>
          </p:nvPr>
        </p:nvSpPr>
        <p:spPr>
          <a:xfrm>
            <a:off x="874174" y="1669917"/>
            <a:ext cx="7223760" cy="860400"/>
          </a:xfrm>
        </p:spPr>
        <p:txBody>
          <a:bodyPr/>
          <a:lstStyle>
            <a:lvl1pPr>
              <a:defRPr>
                <a:solidFill>
                  <a:srgbClr val="333333"/>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874174" y="2648325"/>
            <a:ext cx="7223760" cy="645742"/>
          </a:xfrm>
        </p:spPr>
        <p:txBody>
          <a:bodyPr/>
          <a:lstStyle>
            <a:lvl1pPr marL="0" indent="0" algn="l">
              <a:buNone/>
              <a:defRPr sz="2000">
                <a:solidFill>
                  <a:srgbClr val="333333"/>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79384" y="5339038"/>
            <a:ext cx="987552" cy="1156968"/>
          </a:xfrm>
          <a:prstGeom prst="rect">
            <a:avLst/>
          </a:prstGeom>
        </p:spPr>
      </p:pic>
    </p:spTree>
    <p:extLst>
      <p:ext uri="{BB962C8B-B14F-4D97-AF65-F5344CB8AC3E}">
        <p14:creationId xmlns:p14="http://schemas.microsoft.com/office/powerpoint/2010/main" val="2635774142"/>
      </p:ext>
    </p:extLst>
  </p:cSld>
  <p:clrMapOvr>
    <a:masterClrMapping/>
  </p:clrMapOvr>
  <p:transition spd="slow" advClick="0" advTm="10000">
    <p:push/>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794" y="1122363"/>
            <a:ext cx="9148763"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794"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636" y="6356351"/>
            <a:ext cx="2744629" cy="365125"/>
          </a:xfrm>
          <a:prstGeom prst="rect">
            <a:avLst/>
          </a:prstGeom>
        </p:spPr>
        <p:txBody>
          <a:bodyPr/>
          <a:lstStyle/>
          <a:p>
            <a:fld id="{0D5F3158-0166-4723-8307-C4A4DE2DC2AF}" type="datetimeFigureOut">
              <a:rPr lang="en-GB" smtClean="0">
                <a:solidFill>
                  <a:srgbClr val="FFFFFF"/>
                </a:solidFill>
              </a:rPr>
              <a:pPr/>
              <a:t>12/09/2019</a:t>
            </a:fld>
            <a:endParaRPr lang="en-GB">
              <a:solidFill>
                <a:srgbClr val="FFFFFF"/>
              </a:solidFill>
            </a:endParaRPr>
          </a:p>
        </p:txBody>
      </p:sp>
      <p:sp>
        <p:nvSpPr>
          <p:cNvPr id="5" name="Footer Placeholder 4"/>
          <p:cNvSpPr>
            <a:spLocks noGrp="1"/>
          </p:cNvSpPr>
          <p:nvPr>
            <p:ph type="ftr" sz="quarter" idx="11"/>
          </p:nvPr>
        </p:nvSpPr>
        <p:spPr>
          <a:xfrm>
            <a:off x="4040704" y="6356351"/>
            <a:ext cx="4116943"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615085" y="6356351"/>
            <a:ext cx="2744629" cy="365125"/>
          </a:xfrm>
          <a:prstGeom prst="rect">
            <a:avLst/>
          </a:prstGeom>
        </p:spPr>
        <p:txBody>
          <a:bodyPr/>
          <a:lstStyle/>
          <a:p>
            <a:fld id="{1808E639-7F0E-44C1-9BBD-870A48A3C860}" type="slidenum">
              <a:rPr lang="en-GB" smtClean="0">
                <a:solidFill>
                  <a:srgbClr val="FFFFFF"/>
                </a:solidFill>
              </a:rPr>
              <a:pPr/>
              <a:t>‹nº›</a:t>
            </a:fld>
            <a:endParaRPr lang="en-GB">
              <a:solidFill>
                <a:srgbClr val="FFFFFF"/>
              </a:solidFill>
            </a:endParaRPr>
          </a:p>
        </p:txBody>
      </p:sp>
    </p:spTree>
    <p:extLst>
      <p:ext uri="{BB962C8B-B14F-4D97-AF65-F5344CB8AC3E}">
        <p14:creationId xmlns:p14="http://schemas.microsoft.com/office/powerpoint/2010/main" val="2338579323"/>
      </p:ext>
    </p:extLst>
  </p:cSld>
  <p:clrMapOvr>
    <a:masterClrMapping/>
  </p:clrMapOvr>
  <p:transition spd="slow" advClick="0" advTm="10000">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r>
              <a:rPr lang="en-US"/>
              <a:t>1 January 2014</a:t>
            </a:r>
            <a:endParaRPr lang="en-US" dirty="0"/>
          </a:p>
        </p:txBody>
      </p:sp>
      <p:sp>
        <p:nvSpPr>
          <p:cNvPr id="3" name="Footer Placeholder 2"/>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528647806"/>
      </p:ext>
    </p:extLst>
  </p:cSld>
  <p:clrMapOvr>
    <a:masterClrMapping/>
  </p:clrMapOvr>
  <p:transition spd="slow" advClick="0" advTm="10000">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5352"/>
            <a:ext cx="10978515"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r>
              <a:rPr lang="en-US"/>
              <a:t>1 January 2014</a:t>
            </a:r>
            <a:endParaRPr lang="en-US" dirty="0"/>
          </a:p>
        </p:txBody>
      </p:sp>
      <p:sp>
        <p:nvSpPr>
          <p:cNvPr id="3" name="Footer Placeholder 2"/>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3350680830"/>
      </p:ext>
    </p:extLst>
  </p:cSld>
  <p:clrMapOvr>
    <a:masterClrMapping/>
  </p:clrMapOvr>
  <p:transition spd="slow" advClick="0" advTm="10000">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90007778"/>
      </p:ext>
    </p:extLst>
  </p:cSld>
  <p:clrMapOvr>
    <a:masterClrMapping/>
  </p:clrMapOvr>
  <p:transition spd="slow" advClick="0" advTm="10000">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transition spd="slow" advClick="0" advTm="10000">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sp>
        <p:nvSpPr>
          <p:cNvPr id="7" name="Freeform 5"/>
          <p:cNvSpPr>
            <a:spLocks noChangeAspect="1"/>
          </p:cNvSpPr>
          <p:nvPr userDrawn="1"/>
        </p:nvSpPr>
        <p:spPr bwMode="gray">
          <a:xfrm rot="10800000">
            <a:off x="4370832" y="457200"/>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p:nvPr>
        </p:nvSpPr>
        <p:spPr>
          <a:xfrm>
            <a:off x="4809744" y="1737360"/>
            <a:ext cx="640080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3" name="Subtitle 2"/>
          <p:cNvSpPr>
            <a:spLocks noGrp="1"/>
          </p:cNvSpPr>
          <p:nvPr>
            <p:ph type="subTitle" idx="1"/>
          </p:nvPr>
        </p:nvSpPr>
        <p:spPr>
          <a:xfrm>
            <a:off x="4809744" y="2724912"/>
            <a:ext cx="640080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Tree>
    <p:extLst>
      <p:ext uri="{BB962C8B-B14F-4D97-AF65-F5344CB8AC3E}">
        <p14:creationId xmlns:p14="http://schemas.microsoft.com/office/powerpoint/2010/main" val="2139108067"/>
      </p:ext>
    </p:extLst>
  </p:cSld>
  <p:clrMapOvr>
    <a:masterClrMapping/>
  </p:clrMapOvr>
  <p:transition spd="slow" advClick="0" advTm="10000">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3065" y="5340096"/>
            <a:ext cx="987552" cy="1156968"/>
          </a:xfrm>
          <a:prstGeom prst="rect">
            <a:avLst/>
          </a:prstGeom>
        </p:spPr>
      </p:pic>
      <p:sp>
        <p:nvSpPr>
          <p:cNvPr id="9"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3674158103"/>
      </p:ext>
    </p:extLst>
  </p:cSld>
  <p:clrMapOvr>
    <a:masterClrMapping/>
  </p:clrMapOvr>
  <p:transition spd="slow" advClick="0" advTm="10000">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sp>
        <p:nvSpPr>
          <p:cNvPr id="8" name="Freeform 5"/>
          <p:cNvSpPr>
            <a:spLocks noChangeAspect="1"/>
          </p:cNvSpPr>
          <p:nvPr userDrawn="1"/>
        </p:nvSpPr>
        <p:spPr bwMode="gray">
          <a:xfrm rot="10800000">
            <a:off x="4370832" y="457200"/>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p:cNvSpPr>
            <a:spLocks noGrp="1"/>
          </p:cNvSpPr>
          <p:nvPr>
            <p:ph type="ctrTitle"/>
          </p:nvPr>
        </p:nvSpPr>
        <p:spPr>
          <a:xfrm>
            <a:off x="4809744" y="1737360"/>
            <a:ext cx="640080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809744" y="2724912"/>
            <a:ext cx="640080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3065" y="5340096"/>
            <a:ext cx="987552" cy="1156968"/>
          </a:xfrm>
          <a:prstGeom prst="rect">
            <a:avLst/>
          </a:prstGeom>
        </p:spPr>
      </p:pic>
    </p:spTree>
    <p:extLst>
      <p:ext uri="{BB962C8B-B14F-4D97-AF65-F5344CB8AC3E}">
        <p14:creationId xmlns:p14="http://schemas.microsoft.com/office/powerpoint/2010/main" val="2139108067"/>
      </p:ext>
    </p:extLst>
  </p:cSld>
  <p:clrMapOvr>
    <a:masterClrMapping/>
  </p:clrMapOvr>
  <p:transition spd="slow" advClick="0" advTm="10000">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Approved question w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15950"/>
            <a:ext cx="7731125" cy="357505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3065" y="5340096"/>
            <a:ext cx="987552" cy="1156968"/>
          </a:xfrm>
          <a:prstGeom prst="rect">
            <a:avLst/>
          </a:prstGeom>
        </p:spPr>
      </p:pic>
      <p:sp>
        <p:nvSpPr>
          <p:cNvPr id="19" name="Title 1"/>
          <p:cNvSpPr>
            <a:spLocks noGrp="1"/>
          </p:cNvSpPr>
          <p:nvPr>
            <p:ph type="ctrTitle"/>
          </p:nvPr>
        </p:nvSpPr>
        <p:spPr>
          <a:xfrm>
            <a:off x="1005840" y="2240280"/>
            <a:ext cx="6879463"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20" name="Subtitle 2"/>
          <p:cNvSpPr>
            <a:spLocks noGrp="1"/>
          </p:cNvSpPr>
          <p:nvPr>
            <p:ph type="subTitle" idx="1"/>
          </p:nvPr>
        </p:nvSpPr>
        <p:spPr>
          <a:xfrm>
            <a:off x="1005840" y="3218688"/>
            <a:ext cx="6879463"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1"/>
            <a:r>
              <a:rPr lang="en-US" dirty="0"/>
              <a:t>Click to edit Master subtitle style</a:t>
            </a:r>
            <a:endParaRPr lang="en-GB" dirty="0"/>
          </a:p>
        </p:txBody>
      </p:sp>
    </p:spTree>
    <p:extLst>
      <p:ext uri="{BB962C8B-B14F-4D97-AF65-F5344CB8AC3E}">
        <p14:creationId xmlns:p14="http://schemas.microsoft.com/office/powerpoint/2010/main" val="2929507059"/>
      </p:ext>
    </p:extLst>
  </p:cSld>
  <p:clrMapOvr>
    <a:masterClrMapping/>
  </p:clrMapOvr>
  <p:transition spd="slow" advClick="0" advTm="10000">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Approved question tall">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3503" y="384047"/>
            <a:ext cx="5413248" cy="457274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3065" y="5340096"/>
            <a:ext cx="987552" cy="1156968"/>
          </a:xfrm>
          <a:prstGeom prst="rect">
            <a:avLst/>
          </a:prstGeom>
        </p:spPr>
      </p:pic>
      <p:sp>
        <p:nvSpPr>
          <p:cNvPr id="20" name="Title 1"/>
          <p:cNvSpPr>
            <a:spLocks noGrp="1"/>
          </p:cNvSpPr>
          <p:nvPr>
            <p:ph type="ctrTitle"/>
          </p:nvPr>
        </p:nvSpPr>
        <p:spPr>
          <a:xfrm>
            <a:off x="996696" y="1691640"/>
            <a:ext cx="4597400"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21" name="Subtitle 2"/>
          <p:cNvSpPr>
            <a:spLocks noGrp="1"/>
          </p:cNvSpPr>
          <p:nvPr>
            <p:ph type="subTitle" idx="1"/>
          </p:nvPr>
        </p:nvSpPr>
        <p:spPr>
          <a:xfrm>
            <a:off x="996696" y="2660904"/>
            <a:ext cx="4597400"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752123170"/>
      </p:ext>
    </p:extLst>
  </p:cSld>
  <p:clrMapOvr>
    <a:masterClrMapping/>
  </p:clrMapOvr>
  <p:transition spd="slow" advClick="0" advTm="10000">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 with beam (legacy)">
    <p:spTree>
      <p:nvGrpSpPr>
        <p:cNvPr id="1" name=""/>
        <p:cNvGrpSpPr/>
        <p:nvPr/>
      </p:nvGrpSpPr>
      <p:grpSpPr>
        <a:xfrm>
          <a:off x="0" y="0"/>
          <a:ext cx="0" cy="0"/>
          <a:chOff x="0" y="0"/>
          <a:chExt cx="0" cy="0"/>
        </a:xfrm>
      </p:grpSpPr>
      <p:grpSp>
        <p:nvGrpSpPr>
          <p:cNvPr id="10" name="Group 9"/>
          <p:cNvGrpSpPr/>
          <p:nvPr userDrawn="1"/>
        </p:nvGrpSpPr>
        <p:grpSpPr>
          <a:xfrm>
            <a:off x="0" y="1628775"/>
            <a:ext cx="12198350" cy="4469625"/>
            <a:chOff x="0" y="1628775"/>
            <a:chExt cx="12198350" cy="4469625"/>
          </a:xfrm>
        </p:grpSpPr>
        <p:sp>
          <p:nvSpPr>
            <p:cNvPr id="12" name="Freeform 8"/>
            <p:cNvSpPr>
              <a:spLocks/>
            </p:cNvSpPr>
            <p:nvPr userDrawn="1"/>
          </p:nvSpPr>
          <p:spPr bwMode="gray">
            <a:xfrm>
              <a:off x="3072661"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pic>
          <p:nvPicPr>
            <p:cNvPr id="14" name="Picture 2"/>
            <p:cNvPicPr>
              <a:picLocks noChangeAspect="1" noChangeArrowheads="1"/>
            </p:cNvPicPr>
            <p:nvPr userDrawn="1"/>
          </p:nvPicPr>
          <p:blipFill>
            <a:blip r:embed="rId2" cstate="print"/>
            <a:srcRect/>
            <a:stretch>
              <a:fillRect/>
            </a:stretch>
          </p:blipFill>
          <p:spPr bwMode="auto">
            <a:xfrm>
              <a:off x="0" y="4291200"/>
              <a:ext cx="3078523" cy="1807200"/>
            </a:xfrm>
            <a:prstGeom prst="rect">
              <a:avLst/>
            </a:prstGeom>
            <a:noFill/>
            <a:ln w="9525">
              <a:noFill/>
              <a:miter lim="800000"/>
              <a:headEnd/>
              <a:tailEnd/>
            </a:ln>
            <a:effectLst/>
          </p:spPr>
        </p:pic>
      </p:grpSp>
      <p:sp>
        <p:nvSpPr>
          <p:cNvPr id="8" name="Title 1"/>
          <p:cNvSpPr>
            <a:spLocks noGrp="1"/>
          </p:cNvSpPr>
          <p:nvPr>
            <p:ph type="ctrTitle"/>
          </p:nvPr>
        </p:nvSpPr>
        <p:spPr>
          <a:xfrm>
            <a:off x="3081528" y="777600"/>
            <a:ext cx="8509385" cy="860400"/>
          </a:xfrm>
        </p:spPr>
        <p:txBody>
          <a:bodyPr/>
          <a:lstStyle>
            <a:lvl1pPr>
              <a:defRPr>
                <a:solidFill>
                  <a:schemeClr val="bg1"/>
                </a:solidFill>
              </a:defRPr>
            </a:lvl1pPr>
          </a:lstStyle>
          <a:p>
            <a:r>
              <a:rPr lang="en-US" dirty="0"/>
              <a:t>Click to edit Master title style</a:t>
            </a:r>
            <a:endParaRPr lang="en-GB" dirty="0"/>
          </a:p>
        </p:txBody>
      </p:sp>
      <p:sp>
        <p:nvSpPr>
          <p:cNvPr id="9" name="Subtitle 2"/>
          <p:cNvSpPr>
            <a:spLocks noGrp="1"/>
          </p:cNvSpPr>
          <p:nvPr>
            <p:ph type="subTitle" idx="1"/>
          </p:nvPr>
        </p:nvSpPr>
        <p:spPr>
          <a:xfrm>
            <a:off x="3081528" y="1731938"/>
            <a:ext cx="6222953"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1528" y="5751576"/>
            <a:ext cx="989153" cy="749808"/>
          </a:xfrm>
          <a:prstGeom prst="rect">
            <a:avLst/>
          </a:prstGeom>
        </p:spPr>
      </p:pic>
    </p:spTree>
    <p:extLst>
      <p:ext uri="{BB962C8B-B14F-4D97-AF65-F5344CB8AC3E}">
        <p14:creationId xmlns:p14="http://schemas.microsoft.com/office/powerpoint/2010/main" val="1981045845"/>
      </p:ext>
    </p:extLst>
  </p:cSld>
  <p:clrMapOvr>
    <a:masterClrMapping/>
  </p:clrMapOvr>
  <p:transition spd="slow" advClick="0" advTm="10000">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1"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Title 3"/>
          <p:cNvSpPr>
            <a:spLocks noGrp="1"/>
          </p:cNvSpPr>
          <p:nvPr>
            <p:ph type="title"/>
          </p:nvPr>
        </p:nvSpPr>
        <p:spPr/>
        <p:txBody>
          <a:bodyPr/>
          <a:lstStyle/>
          <a:p>
            <a:r>
              <a:rPr lang="en-US" dirty="0"/>
              <a:t>Click to edit Master title style</a:t>
            </a:r>
          </a:p>
        </p:txBody>
      </p:sp>
      <p:sp>
        <p:nvSpPr>
          <p:cNvPr id="5" name="Date Placeholder 4"/>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568748384"/>
      </p:ext>
    </p:extLst>
  </p:cSld>
  <p:clrMapOvr>
    <a:masterClrMapping/>
  </p:clrMapOvr>
  <p:transition spd="slow" advClick="0" advTm="10000">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166551220"/>
      </p:ext>
    </p:extLst>
  </p:cSld>
  <p:clrMapOvr>
    <a:masterClrMapping/>
  </p:clrMapOvr>
  <p:transition spd="slow" advClick="0" advTm="10000">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3919315152"/>
      </p:ext>
    </p:extLst>
  </p:cSld>
  <p:clrMapOvr>
    <a:masterClrMapping/>
  </p:clrMapOvr>
  <p:transition spd="slow" advClick="0" advTm="10000">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9" name="Footer Placeholder 8"/>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76933582"/>
      </p:ext>
    </p:extLst>
  </p:cSld>
  <p:clrMapOvr>
    <a:masterClrMapping/>
  </p:clrMapOvr>
  <p:transition spd="slow" advClick="0" advTm="10000">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9" name="Footer Placeholder 8"/>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420405054"/>
      </p:ext>
    </p:extLst>
  </p:cSld>
  <p:clrMapOvr>
    <a:masterClrMapping/>
  </p:clrMapOvr>
  <p:transition spd="slow" advClick="0" advTm="10000">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Approved question w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648" y="612648"/>
            <a:ext cx="7731674" cy="3575304"/>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
        <p:nvSpPr>
          <p:cNvPr id="9" name="Title 1"/>
          <p:cNvSpPr>
            <a:spLocks noGrp="1"/>
          </p:cNvSpPr>
          <p:nvPr>
            <p:ph type="ctrTitle"/>
          </p:nvPr>
        </p:nvSpPr>
        <p:spPr>
          <a:xfrm>
            <a:off x="1005840" y="2240280"/>
            <a:ext cx="6879463"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1005840" y="3218688"/>
            <a:ext cx="6879463"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Tree>
    <p:extLst>
      <p:ext uri="{BB962C8B-B14F-4D97-AF65-F5344CB8AC3E}">
        <p14:creationId xmlns:p14="http://schemas.microsoft.com/office/powerpoint/2010/main" val="2929507059"/>
      </p:ext>
    </p:extLst>
  </p:cSld>
  <p:clrMapOvr>
    <a:masterClrMapping/>
  </p:clrMapOvr>
  <p:transition spd="slow" advClick="0" advTm="10000">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7"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9" name="Date Placeholder 8"/>
          <p:cNvSpPr>
            <a:spLocks noGrp="1"/>
          </p:cNvSpPr>
          <p:nvPr>
            <p:ph type="dt" sz="half" idx="10"/>
          </p:nvPr>
        </p:nvSpPr>
        <p:spPr/>
        <p:txBody>
          <a:bodyPr/>
          <a:lstStyle/>
          <a:p>
            <a:r>
              <a:rPr lang="en-US"/>
              <a:t>1 January 2014</a:t>
            </a:r>
            <a:endParaRPr lang="en-US" dirty="0"/>
          </a:p>
        </p:txBody>
      </p:sp>
      <p:sp>
        <p:nvSpPr>
          <p:cNvPr id="10" name="Footer Placeholder 9"/>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614642875"/>
      </p:ext>
    </p:extLst>
  </p:cSld>
  <p:clrMapOvr>
    <a:masterClrMapping/>
  </p:clrMapOvr>
  <p:transition spd="slow" advClick="0" advTm="10000">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Date Placeholder 11"/>
          <p:cNvSpPr>
            <a:spLocks noGrp="1"/>
          </p:cNvSpPr>
          <p:nvPr>
            <p:ph type="dt" sz="half" idx="14"/>
          </p:nvPr>
        </p:nvSpPr>
        <p:spPr/>
        <p:txBody>
          <a:bodyPr/>
          <a:lstStyle/>
          <a:p>
            <a:r>
              <a:rPr lang="en-US"/>
              <a:t>1 January 2014</a:t>
            </a:r>
            <a:endParaRPr lang="en-US" dirty="0"/>
          </a:p>
        </p:txBody>
      </p:sp>
      <p:sp>
        <p:nvSpPr>
          <p:cNvPr id="13" name="Footer Placeholder 12"/>
          <p:cNvSpPr>
            <a:spLocks noGrp="1"/>
          </p:cNvSpPr>
          <p:nvPr>
            <p:ph type="ftr" sz="quarter" idx="15"/>
          </p:nvPr>
        </p:nvSpPr>
        <p:spPr/>
        <p:txBody>
          <a:bodyPr/>
          <a:lstStyle/>
          <a:p>
            <a:r>
              <a:rPr lang="en-GB"/>
              <a:t>Presentation title</a:t>
            </a:r>
            <a:endParaRPr lang="en-GB" dirty="0"/>
          </a:p>
        </p:txBody>
      </p:sp>
      <p:sp>
        <p:nvSpPr>
          <p:cNvPr id="14" name="Content Placeholder 2"/>
          <p:cNvSpPr>
            <a:spLocks noGrp="1"/>
          </p:cNvSpPr>
          <p:nvPr>
            <p:ph sz="half" idx="1"/>
          </p:nvPr>
        </p:nvSpPr>
        <p:spPr>
          <a:xfrm>
            <a:off x="612648" y="2130551"/>
            <a:ext cx="5393208" cy="3995928"/>
          </a:xfrm>
        </p:spPr>
        <p:txBody>
          <a:bodyPr/>
          <a:lstStyle>
            <a:lvl1pPr>
              <a:defRPr sz="2400"/>
            </a:lvl1pPr>
            <a:lvl2pPr>
              <a:defRPr sz="2400"/>
            </a:lvl2pPr>
            <a:lvl3pPr marL="1081088" indent="-357188">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3"/>
          <p:cNvSpPr>
            <a:spLocks noGrp="1"/>
          </p:cNvSpPr>
          <p:nvPr>
            <p:ph sz="half" idx="2"/>
          </p:nvPr>
        </p:nvSpPr>
        <p:spPr>
          <a:xfrm>
            <a:off x="6199632" y="2130551"/>
            <a:ext cx="5393208" cy="3995928"/>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 Placeholder 9"/>
          <p:cNvSpPr>
            <a:spLocks noGrp="1"/>
          </p:cNvSpPr>
          <p:nvPr>
            <p:ph type="body" sz="quarter" idx="12"/>
          </p:nvPr>
        </p:nvSpPr>
        <p:spPr>
          <a:xfrm>
            <a:off x="612648" y="1427144"/>
            <a:ext cx="5393208" cy="640800"/>
          </a:xfrm>
        </p:spPr>
        <p:txBody>
          <a:bodyPr anchor="t" anchorCtr="0"/>
          <a:lstStyle>
            <a:lvl1pPr>
              <a:buNone/>
              <a:defRPr b="1"/>
            </a:lvl1pPr>
          </a:lstStyle>
          <a:p>
            <a:pPr lvl="0"/>
            <a:r>
              <a:rPr lang="en-US" dirty="0"/>
              <a:t>Click to edit Master text styles</a:t>
            </a:r>
          </a:p>
        </p:txBody>
      </p:sp>
      <p:sp>
        <p:nvSpPr>
          <p:cNvPr id="17" name="Text Placeholder 9"/>
          <p:cNvSpPr>
            <a:spLocks noGrp="1"/>
          </p:cNvSpPr>
          <p:nvPr>
            <p:ph type="body" sz="quarter" idx="13"/>
          </p:nvPr>
        </p:nvSpPr>
        <p:spPr>
          <a:xfrm>
            <a:off x="6199632" y="1427144"/>
            <a:ext cx="5393208" cy="640800"/>
          </a:xfrm>
        </p:spPr>
        <p:txBody>
          <a:bodyPr anchor="t" anchorCtr="0"/>
          <a:lstStyle>
            <a:lvl1pPr>
              <a:buNone/>
              <a:defRPr b="1"/>
            </a:lvl1pPr>
          </a:lstStyle>
          <a:p>
            <a:pPr lvl="0"/>
            <a:r>
              <a:rPr lang="en-US" dirty="0"/>
              <a:t>Click to edit Master text styles</a:t>
            </a:r>
          </a:p>
        </p:txBody>
      </p:sp>
      <p:sp>
        <p:nvSpPr>
          <p:cNvPr id="1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Tree>
    <p:extLst>
      <p:ext uri="{BB962C8B-B14F-4D97-AF65-F5344CB8AC3E}">
        <p14:creationId xmlns:p14="http://schemas.microsoft.com/office/powerpoint/2010/main" val="1875879278"/>
      </p:ext>
    </p:extLst>
  </p:cSld>
  <p:clrMapOvr>
    <a:masterClrMapping/>
  </p:clrMapOvr>
  <p:transition spd="slow" advClick="0" advTm="10000">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6" name="Date Placeholder 5"/>
          <p:cNvSpPr>
            <a:spLocks noGrp="1"/>
          </p:cNvSpPr>
          <p:nvPr>
            <p:ph type="dt" sz="half" idx="12"/>
          </p:nvPr>
        </p:nvSpPr>
        <p:spPr/>
        <p:txBody>
          <a:bodyPr/>
          <a:lstStyle/>
          <a:p>
            <a:r>
              <a:rPr lang="en-US"/>
              <a:t>1 January 2014</a:t>
            </a:r>
            <a:endParaRPr lang="en-US" dirty="0"/>
          </a:p>
        </p:txBody>
      </p:sp>
      <p:sp>
        <p:nvSpPr>
          <p:cNvPr id="7" name="Footer Placeholder 6"/>
          <p:cNvSpPr>
            <a:spLocks noGrp="1"/>
          </p:cNvSpPr>
          <p:nvPr>
            <p:ph type="ftr" sz="quarter" idx="13"/>
          </p:nvPr>
        </p:nvSpPr>
        <p:spPr/>
        <p:txBody>
          <a:bodyPr/>
          <a:lstStyle/>
          <a:p>
            <a:r>
              <a:rPr lang="en-GB"/>
              <a:t>Presentation title</a:t>
            </a:r>
            <a:endParaRPr lang="en-GB" dirty="0"/>
          </a:p>
        </p:txBody>
      </p:sp>
    </p:spTree>
    <p:extLst>
      <p:ext uri="{BB962C8B-B14F-4D97-AF65-F5344CB8AC3E}">
        <p14:creationId xmlns:p14="http://schemas.microsoft.com/office/powerpoint/2010/main" val="2615625032"/>
      </p:ext>
    </p:extLst>
  </p:cSld>
  <p:clrMapOvr>
    <a:masterClrMapping/>
  </p:clrMapOvr>
  <p:transition spd="slow" advClick="0" advTm="10000">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044832983"/>
      </p:ext>
    </p:extLst>
  </p:cSld>
  <p:clrMapOvr>
    <a:masterClrMapping/>
  </p:clrMapOvr>
  <p:transition spd="slow" advClick="0" advTm="10000">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3930806554"/>
      </p:ext>
    </p:extLst>
  </p:cSld>
  <p:clrMapOvr>
    <a:masterClrMapping/>
  </p:clrMapOvr>
  <p:transition spd="slow" advClick="0" advTm="10000">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4"/>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3930806554"/>
      </p:ext>
    </p:extLst>
  </p:cSld>
  <p:clrMapOvr>
    <a:masterClrMapping/>
  </p:clrMapOvr>
  <p:transition spd="slow" advClick="0" advTm="10000">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 January 2014</a:t>
            </a:r>
            <a:endParaRPr lang="en-US" dirty="0"/>
          </a:p>
        </p:txBody>
      </p:sp>
      <p:sp>
        <p:nvSpPr>
          <p:cNvPr id="5" name="Footer Placeholder 4"/>
          <p:cNvSpPr>
            <a:spLocks noGrp="1"/>
          </p:cNvSpPr>
          <p:nvPr>
            <p:ph type="ftr" sz="quarter" idx="11"/>
          </p:nvPr>
        </p:nvSpPr>
        <p:spPr/>
        <p:txBody>
          <a:bodyPr/>
          <a:lstStyle/>
          <a:p>
            <a:r>
              <a:rPr lang="en-GB"/>
              <a:t>Presentation title</a:t>
            </a:r>
            <a:endParaRPr lang="en-GB" dirty="0"/>
          </a:p>
        </p:txBody>
      </p:sp>
      <p:sp>
        <p:nvSpPr>
          <p:cNvPr id="6"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661126145"/>
      </p:ext>
    </p:extLst>
  </p:cSld>
  <p:clrMapOvr>
    <a:masterClrMapping/>
  </p:clrMapOvr>
  <p:transition spd="slow" advClick="0" advTm="10000">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19397692"/>
      </p:ext>
    </p:extLst>
  </p:cSld>
  <p:clrMapOvr>
    <a:masterClrMapping/>
  </p:clrMapOvr>
  <p:transition spd="slow" advClick="0" advTm="10000">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037287"/>
      </p:ext>
    </p:extLst>
  </p:cSld>
  <p:clrMapOvr>
    <a:masterClrMapping/>
  </p:clrMapOvr>
  <p:transition spd="slow" advClick="0" advTm="10000">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
        <p:nvSpPr>
          <p:cNvPr id="6"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cSld>
  <p:clrMapOvr>
    <a:masterClrMapping/>
  </p:clrMapOvr>
  <p:transition spd="slow" advClick="0" advTm="10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Approved question tall">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4838" y="385087"/>
            <a:ext cx="5413375" cy="4572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
        <p:nvSpPr>
          <p:cNvPr id="11" name="Title 1"/>
          <p:cNvSpPr>
            <a:spLocks noGrp="1"/>
          </p:cNvSpPr>
          <p:nvPr>
            <p:ph type="ctrTitle"/>
          </p:nvPr>
        </p:nvSpPr>
        <p:spPr>
          <a:xfrm>
            <a:off x="996696" y="1691640"/>
            <a:ext cx="4597400"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4" name="Subtitle 2"/>
          <p:cNvSpPr>
            <a:spLocks noGrp="1"/>
          </p:cNvSpPr>
          <p:nvPr>
            <p:ph type="subTitle" idx="1"/>
          </p:nvPr>
        </p:nvSpPr>
        <p:spPr>
          <a:xfrm>
            <a:off x="996696" y="2660904"/>
            <a:ext cx="4597400"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1752123170"/>
      </p:ext>
    </p:extLst>
  </p:cSld>
  <p:clrMapOvr>
    <a:masterClrMapping/>
  </p:clrMapOvr>
  <p:transition spd="slow" advClick="0" advTm="10000">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sp>
        <p:nvSpPr>
          <p:cNvPr id="8" name="Freeform 5"/>
          <p:cNvSpPr>
            <a:spLocks noChangeAspect="1"/>
          </p:cNvSpPr>
          <p:nvPr userDrawn="1"/>
        </p:nvSpPr>
        <p:spPr bwMode="gray">
          <a:xfrm rot="10800000">
            <a:off x="4370832" y="457200"/>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p:cNvSpPr>
            <a:spLocks noGrp="1"/>
          </p:cNvSpPr>
          <p:nvPr>
            <p:ph type="ctrTitle"/>
          </p:nvPr>
        </p:nvSpPr>
        <p:spPr>
          <a:xfrm>
            <a:off x="4809744" y="1737360"/>
            <a:ext cx="640080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809744" y="2724912"/>
            <a:ext cx="640080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2139108067"/>
      </p:ext>
    </p:extLst>
  </p:cSld>
  <p:clrMapOvr>
    <a:masterClrMapping/>
  </p:clrMapOvr>
  <p:transition spd="slow" advClick="0" advTm="10000">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Approved question w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648" y="612648"/>
            <a:ext cx="7731674" cy="3575304"/>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
        <p:nvSpPr>
          <p:cNvPr id="18" name="Title 1"/>
          <p:cNvSpPr>
            <a:spLocks noGrp="1"/>
          </p:cNvSpPr>
          <p:nvPr>
            <p:ph type="ctrTitle"/>
          </p:nvPr>
        </p:nvSpPr>
        <p:spPr>
          <a:xfrm>
            <a:off x="1005840" y="2240280"/>
            <a:ext cx="6879463"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
        <p:nvSpPr>
          <p:cNvPr id="19" name="Subtitle 2"/>
          <p:cNvSpPr>
            <a:spLocks noGrp="1"/>
          </p:cNvSpPr>
          <p:nvPr>
            <p:ph type="subTitle" idx="1"/>
          </p:nvPr>
        </p:nvSpPr>
        <p:spPr>
          <a:xfrm>
            <a:off x="1005840" y="3218688"/>
            <a:ext cx="6879463"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2929507059"/>
      </p:ext>
    </p:extLst>
  </p:cSld>
  <p:clrMapOvr>
    <a:masterClrMapping/>
  </p:clrMapOvr>
  <p:transition spd="slow" advClick="0" advTm="10000">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Approved question t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838" y="385087"/>
            <a:ext cx="5413375" cy="4572000"/>
          </a:xfrm>
          <a:prstGeom prst="rect">
            <a:avLst/>
          </a:prstGeom>
        </p:spPr>
      </p:pic>
      <p:sp>
        <p:nvSpPr>
          <p:cNvPr id="21" name="Title 1"/>
          <p:cNvSpPr>
            <a:spLocks noGrp="1"/>
          </p:cNvSpPr>
          <p:nvPr>
            <p:ph type="ctrTitle"/>
          </p:nvPr>
        </p:nvSpPr>
        <p:spPr>
          <a:xfrm>
            <a:off x="996696" y="1691640"/>
            <a:ext cx="4597400"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
        <p:nvSpPr>
          <p:cNvPr id="22" name="Subtitle 2"/>
          <p:cNvSpPr>
            <a:spLocks noGrp="1"/>
          </p:cNvSpPr>
          <p:nvPr>
            <p:ph type="subTitle" idx="1"/>
          </p:nvPr>
        </p:nvSpPr>
        <p:spPr>
          <a:xfrm>
            <a:off x="996696" y="2660904"/>
            <a:ext cx="4597400"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23" name="Picture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1752123170"/>
      </p:ext>
    </p:extLst>
  </p:cSld>
  <p:clrMapOvr>
    <a:masterClrMapping/>
  </p:clrMapOvr>
  <p:transition spd="slow" advClick="0" advTm="10000">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Cover with beam (legacy)">
    <p:spTree>
      <p:nvGrpSpPr>
        <p:cNvPr id="1" name=""/>
        <p:cNvGrpSpPr/>
        <p:nvPr/>
      </p:nvGrpSpPr>
      <p:grpSpPr>
        <a:xfrm>
          <a:off x="0" y="0"/>
          <a:ext cx="0" cy="0"/>
          <a:chOff x="0" y="0"/>
          <a:chExt cx="0" cy="0"/>
        </a:xfrm>
      </p:grpSpPr>
      <p:grpSp>
        <p:nvGrpSpPr>
          <p:cNvPr id="11" name="Group 10"/>
          <p:cNvGrpSpPr/>
          <p:nvPr userDrawn="1"/>
        </p:nvGrpSpPr>
        <p:grpSpPr>
          <a:xfrm>
            <a:off x="0" y="1628775"/>
            <a:ext cx="12208264" cy="4475445"/>
            <a:chOff x="0" y="1628775"/>
            <a:chExt cx="12208264" cy="4475445"/>
          </a:xfrm>
        </p:grpSpPr>
        <p:pic>
          <p:nvPicPr>
            <p:cNvPr id="13" name="Picture 2"/>
            <p:cNvPicPr>
              <a:picLocks noChangeAspect="1" noChangeArrowheads="1"/>
            </p:cNvPicPr>
            <p:nvPr userDrawn="1"/>
          </p:nvPicPr>
          <p:blipFill>
            <a:blip r:embed="rId2" cstate="print"/>
            <a:srcRect/>
            <a:stretch>
              <a:fillRect/>
            </a:stretch>
          </p:blipFill>
          <p:spPr bwMode="black">
            <a:xfrm>
              <a:off x="0" y="4291200"/>
              <a:ext cx="3088437" cy="1813020"/>
            </a:xfrm>
            <a:prstGeom prst="rect">
              <a:avLst/>
            </a:prstGeom>
            <a:noFill/>
            <a:ln w="9525">
              <a:noFill/>
              <a:miter lim="800000"/>
              <a:headEnd/>
              <a:tailEnd/>
            </a:ln>
            <a:effectLst/>
          </p:spPr>
        </p:pic>
        <p:sp>
          <p:nvSpPr>
            <p:cNvPr id="16" name="Freeform 8"/>
            <p:cNvSpPr>
              <a:spLocks/>
            </p:cNvSpPr>
            <p:nvPr userDrawn="1"/>
          </p:nvSpPr>
          <p:spPr bwMode="gray">
            <a:xfrm>
              <a:off x="3082575"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8" name="Title 1"/>
          <p:cNvSpPr>
            <a:spLocks noGrp="1"/>
          </p:cNvSpPr>
          <p:nvPr>
            <p:ph type="ctrTitle"/>
          </p:nvPr>
        </p:nvSpPr>
        <p:spPr>
          <a:xfrm>
            <a:off x="3081528" y="777600"/>
            <a:ext cx="8509385" cy="860400"/>
          </a:xfrm>
        </p:spPr>
        <p:txBody>
          <a:bodyPr/>
          <a:lstStyle>
            <a:lvl1pPr>
              <a:defRPr>
                <a:solidFill>
                  <a:schemeClr val="bg1"/>
                </a:solidFill>
              </a:defRPr>
            </a:lvl1pPr>
          </a:lstStyle>
          <a:p>
            <a:r>
              <a:rPr lang="en-US" dirty="0"/>
              <a:t>Click to edit Master title style</a:t>
            </a:r>
            <a:endParaRPr lang="en-GB" dirty="0"/>
          </a:p>
        </p:txBody>
      </p:sp>
      <p:sp>
        <p:nvSpPr>
          <p:cNvPr id="9" name="Subtitle 2"/>
          <p:cNvSpPr>
            <a:spLocks noGrp="1"/>
          </p:cNvSpPr>
          <p:nvPr>
            <p:ph type="subTitle" idx="1"/>
          </p:nvPr>
        </p:nvSpPr>
        <p:spPr>
          <a:xfrm>
            <a:off x="3081528" y="1731938"/>
            <a:ext cx="6222953"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1528" y="5751576"/>
            <a:ext cx="989153" cy="749808"/>
          </a:xfrm>
          <a:prstGeom prst="rect">
            <a:avLst/>
          </a:prstGeom>
        </p:spPr>
      </p:pic>
    </p:spTree>
    <p:extLst>
      <p:ext uri="{BB962C8B-B14F-4D97-AF65-F5344CB8AC3E}">
        <p14:creationId xmlns:p14="http://schemas.microsoft.com/office/powerpoint/2010/main" val="1981045845"/>
      </p:ext>
    </p:extLst>
  </p:cSld>
  <p:clrMapOvr>
    <a:masterClrMapping/>
  </p:clrMapOvr>
  <p:transition spd="slow" advClick="0" advTm="10000">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accent3">
                  <a:lumMod val="67000"/>
                </a:schemeClr>
              </a:gs>
              <a:gs pos="23000">
                <a:schemeClr val="accent3">
                  <a:lumMod val="62000"/>
                </a:schemeClr>
              </a:gs>
              <a:gs pos="69000">
                <a:schemeClr val="accent3">
                  <a:lumMod val="49000"/>
                </a:schemeClr>
              </a:gs>
              <a:gs pos="97000">
                <a:schemeClr val="accent3">
                  <a:lumMod val="2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2256" y="6125615"/>
            <a:ext cx="402504" cy="411480"/>
          </a:xfrm>
          <a:prstGeom prst="rect">
            <a:avLst/>
          </a:prstGeom>
        </p:spPr>
      </p:pic>
    </p:spTree>
  </p:cSld>
  <p:clrMapOvr>
    <a:masterClrMapping/>
  </p:clrMapOvr>
  <p:transition spd="slow" advClick="0" advTm="10000">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166551220"/>
      </p:ext>
    </p:extLst>
  </p:cSld>
  <p:clrMapOvr>
    <a:masterClrMapping/>
  </p:clrMapOvr>
  <p:transition spd="slow" advClick="0" advTm="10000">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19315152"/>
      </p:ext>
    </p:extLst>
  </p:cSld>
  <p:clrMapOvr>
    <a:masterClrMapping/>
  </p:clrMapOvr>
  <p:transition spd="slow" advClick="0" advTm="10000">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p:transition spd="slow" advClick="0" advTm="10000">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247083893"/>
      </p:ext>
    </p:extLst>
  </p:cSld>
  <p:clrMapOvr>
    <a:masterClrMapping/>
  </p:clrMapOvr>
  <p:transition spd="slow" advClick="0" advTm="10000">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7"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9" name="Date Placeholder 8"/>
          <p:cNvSpPr>
            <a:spLocks noGrp="1"/>
          </p:cNvSpPr>
          <p:nvPr>
            <p:ph type="dt" sz="half" idx="10"/>
          </p:nvPr>
        </p:nvSpPr>
        <p:spPr>
          <a:xfrm>
            <a:off x="1495518" y="6519672"/>
            <a:ext cx="1371600" cy="201168"/>
          </a:xfrm>
          <a:prstGeom prst="rect">
            <a:avLst/>
          </a:prstGeom>
        </p:spPr>
        <p:txBody>
          <a:bodyPr/>
          <a:lstStyle/>
          <a:p>
            <a:r>
              <a:rPr lang="en-US"/>
              <a:t>1 January 2014</a:t>
            </a:r>
            <a:endParaRPr lang="en-US" dirty="0"/>
          </a:p>
        </p:txBody>
      </p:sp>
      <p:sp>
        <p:nvSpPr>
          <p:cNvPr id="10" name="Footer Placeholder 9"/>
          <p:cNvSpPr>
            <a:spLocks noGrp="1"/>
          </p:cNvSpPr>
          <p:nvPr>
            <p:ph type="ftr" sz="quarter" idx="11"/>
          </p:nvPr>
        </p:nvSpPr>
        <p:spPr>
          <a:xfrm>
            <a:off x="3452998" y="6519672"/>
            <a:ext cx="4581585" cy="201168"/>
          </a:xfrm>
          <a:prstGeom prst="rect">
            <a:avLst/>
          </a:prstGeom>
        </p:spPr>
        <p:txBody>
          <a:bodyPr/>
          <a:lstStyle/>
          <a:p>
            <a:r>
              <a:rPr lang="en-GB"/>
              <a:t>Presentation title</a:t>
            </a:r>
            <a:endParaRPr lang="en-GB" dirty="0"/>
          </a:p>
        </p:txBody>
      </p:sp>
    </p:spTree>
  </p:cSld>
  <p:clrMapOvr>
    <a:masterClrMapping/>
  </p:clrMapOvr>
  <p:transition spd="slow" advClick="0" advTm="1000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beam (legacy)">
    <p:spTree>
      <p:nvGrpSpPr>
        <p:cNvPr id="1" name=""/>
        <p:cNvGrpSpPr/>
        <p:nvPr/>
      </p:nvGrpSpPr>
      <p:grpSpPr>
        <a:xfrm>
          <a:off x="0" y="0"/>
          <a:ext cx="0" cy="0"/>
          <a:chOff x="0" y="0"/>
          <a:chExt cx="0" cy="0"/>
        </a:xfrm>
      </p:grpSpPr>
      <p:grpSp>
        <p:nvGrpSpPr>
          <p:cNvPr id="10" name="Group 9"/>
          <p:cNvGrpSpPr/>
          <p:nvPr userDrawn="1"/>
        </p:nvGrpSpPr>
        <p:grpSpPr>
          <a:xfrm>
            <a:off x="0" y="1628775"/>
            <a:ext cx="12198350" cy="4469625"/>
            <a:chOff x="0" y="1628775"/>
            <a:chExt cx="12198350" cy="4469625"/>
          </a:xfrm>
        </p:grpSpPr>
        <p:sp>
          <p:nvSpPr>
            <p:cNvPr id="12" name="Freeform 8"/>
            <p:cNvSpPr>
              <a:spLocks/>
            </p:cNvSpPr>
            <p:nvPr userDrawn="1"/>
          </p:nvSpPr>
          <p:spPr bwMode="gray">
            <a:xfrm>
              <a:off x="3072661"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pic>
          <p:nvPicPr>
            <p:cNvPr id="14" name="Picture 2"/>
            <p:cNvPicPr>
              <a:picLocks noChangeAspect="1" noChangeArrowheads="1"/>
            </p:cNvPicPr>
            <p:nvPr userDrawn="1"/>
          </p:nvPicPr>
          <p:blipFill>
            <a:blip r:embed="rId2" cstate="print"/>
            <a:srcRect/>
            <a:stretch>
              <a:fillRect/>
            </a:stretch>
          </p:blipFill>
          <p:spPr bwMode="auto">
            <a:xfrm>
              <a:off x="0" y="4291200"/>
              <a:ext cx="3078523" cy="1807200"/>
            </a:xfrm>
            <a:prstGeom prst="rect">
              <a:avLst/>
            </a:prstGeom>
            <a:noFill/>
            <a:ln w="9525">
              <a:noFill/>
              <a:miter lim="800000"/>
              <a:headEnd/>
              <a:tailEnd/>
            </a:ln>
            <a:effectLst/>
          </p:spPr>
        </p:pic>
      </p:grpSp>
      <p:sp>
        <p:nvSpPr>
          <p:cNvPr id="8" name="Title 1"/>
          <p:cNvSpPr>
            <a:spLocks noGrp="1"/>
          </p:cNvSpPr>
          <p:nvPr>
            <p:ph type="ctrTitle"/>
          </p:nvPr>
        </p:nvSpPr>
        <p:spPr>
          <a:xfrm>
            <a:off x="3081528" y="777600"/>
            <a:ext cx="8509385" cy="860400"/>
          </a:xfrm>
        </p:spPr>
        <p:txBody>
          <a:bodyPr/>
          <a:lstStyle>
            <a:lvl1pPr>
              <a:defRPr>
                <a:solidFill>
                  <a:schemeClr val="bg1"/>
                </a:solidFill>
              </a:defRPr>
            </a:lvl1pPr>
          </a:lstStyle>
          <a:p>
            <a:r>
              <a:rPr lang="en-US" dirty="0"/>
              <a:t>Click to edit Master title style</a:t>
            </a:r>
            <a:endParaRPr lang="en-GB" dirty="0"/>
          </a:p>
        </p:txBody>
      </p:sp>
      <p:sp>
        <p:nvSpPr>
          <p:cNvPr id="9" name="Subtitle 2"/>
          <p:cNvSpPr>
            <a:spLocks noGrp="1"/>
          </p:cNvSpPr>
          <p:nvPr>
            <p:ph type="subTitle" idx="1"/>
          </p:nvPr>
        </p:nvSpPr>
        <p:spPr>
          <a:xfrm>
            <a:off x="3081528" y="1731938"/>
            <a:ext cx="6222953"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1528" y="5751576"/>
            <a:ext cx="989153" cy="749808"/>
          </a:xfrm>
          <a:prstGeom prst="rect">
            <a:avLst/>
          </a:prstGeom>
        </p:spPr>
      </p:pic>
    </p:spTree>
    <p:extLst>
      <p:ext uri="{BB962C8B-B14F-4D97-AF65-F5344CB8AC3E}">
        <p14:creationId xmlns:p14="http://schemas.microsoft.com/office/powerpoint/2010/main" val="1981045845"/>
      </p:ext>
    </p:extLst>
  </p:cSld>
  <p:clrMapOvr>
    <a:masterClrMapping/>
  </p:clrMapOvr>
  <p:transition spd="slow" advClick="0" advTm="10000">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5575"/>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slow" advClick="0" advTm="10000">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3913011205"/>
      </p:ext>
    </p:extLst>
  </p:cSld>
  <p:clrMapOvr>
    <a:masterClrMapping/>
  </p:clrMapOvr>
  <p:transition spd="slow" advClick="0" advTm="10000">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1999940894"/>
      </p:ext>
    </p:extLst>
  </p:cSld>
  <p:clrMapOvr>
    <a:masterClrMapping/>
  </p:clrMapOvr>
  <p:transition spd="slow" advClick="0" advTm="10000">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2528647806"/>
      </p:ext>
    </p:extLst>
  </p:cSld>
  <p:clrMapOvr>
    <a:masterClrMapping/>
  </p:clrMapOvr>
  <p:transition spd="slow" advClick="0" advTm="10000">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4"/>
          <p:cNvSpPr>
            <a:spLocks/>
          </p:cNvSpPr>
          <p:nvPr userDrawn="1"/>
        </p:nvSpPr>
        <p:spPr bwMode="gray">
          <a:xfrm>
            <a:off x="594996"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2528647806"/>
      </p:ext>
    </p:extLst>
  </p:cSld>
  <p:clrMapOvr>
    <a:masterClrMapping/>
  </p:clrMapOvr>
  <p:transition spd="slow" advClick="0" advTm="10000">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680830"/>
      </p:ext>
    </p:extLst>
  </p:cSld>
  <p:clrMapOvr>
    <a:masterClrMapping/>
  </p:clrMapOvr>
  <p:transition spd="slow" advClick="0" advTm="10000">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007778"/>
      </p:ext>
    </p:extLst>
  </p:cSld>
  <p:clrMapOvr>
    <a:masterClrMapping/>
  </p:clrMapOvr>
  <p:transition spd="slow" advClick="0" advTm="10000">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transition spd="slow" advClick="0" advTm="10000">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Title 1"/>
          <p:cNvSpPr>
            <a:spLocks noGrp="1"/>
          </p:cNvSpPr>
          <p:nvPr>
            <p:ph type="ctrTitle"/>
          </p:nvPr>
        </p:nvSpPr>
        <p:spPr>
          <a:xfrm>
            <a:off x="4151376" y="2240280"/>
            <a:ext cx="7223760"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4151376" y="3218688"/>
            <a:ext cx="7223760"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2517374709"/>
      </p:ext>
    </p:extLst>
  </p:cSld>
  <p:clrMapOvr>
    <a:masterClrMapping/>
  </p:clrMapOvr>
  <p:transition spd="slow" advClick="0" advTm="10000">
    <p:push/>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78515"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425600"/>
            <a:ext cx="10978515" cy="46980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276120500"/>
      </p:ext>
    </p:extLst>
  </p:cSld>
  <p:clrMapOvr>
    <a:masterClrMapping/>
  </p:clrMapOvr>
  <p:transition spd="slow" advClick="0" advTm="10000">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609918" y="1425600"/>
            <a:ext cx="10978515"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9" name="Footer Placeholder 8"/>
          <p:cNvSpPr>
            <a:spLocks noGrp="1"/>
          </p:cNvSpPr>
          <p:nvPr>
            <p:ph type="ftr" sz="quarter" idx="11"/>
          </p:nvPr>
        </p:nvSpPr>
        <p:spPr/>
        <p:txBody>
          <a:bodyPr/>
          <a:lstStyle/>
          <a:p>
            <a:r>
              <a:rPr lang="en-GB"/>
              <a:t>Presentation title</a:t>
            </a:r>
            <a:endParaRPr lang="en-GB" dirty="0"/>
          </a:p>
        </p:txBody>
      </p:sp>
    </p:spTree>
  </p:cSld>
  <p:clrMapOvr>
    <a:masterClrMapping/>
  </p:clrMapOvr>
  <p:transition spd="slow" advClick="0" advTm="10000">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ndard slide_no bullet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581289"/>
      </p:ext>
    </p:extLst>
  </p:cSld>
  <p:clrMapOvr>
    <a:masterClrMapping/>
  </p:clrMapOvr>
  <p:transition spd="slow" advClick="0" advTm="10000">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ndard slide_no_first_level_bullet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27013"/>
      </p:ext>
    </p:extLst>
  </p:cSld>
  <p:clrMapOvr>
    <a:masterClrMapping/>
  </p:clrMapOvr>
  <p:transition spd="slow" advClick="0" advTm="10000">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920465"/>
      </p:ext>
    </p:extLst>
  </p:cSld>
  <p:clrMapOvr>
    <a:masterClrMapping/>
  </p:clrMapOvr>
  <p:transition spd="slow" advClick="0" advTm="10000">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884448"/>
      </p:ext>
    </p:extLst>
  </p:cSld>
  <p:clrMapOvr>
    <a:masterClrMapping/>
  </p:clrMapOvr>
  <p:transition spd="slow" advClick="0" advTm="10000">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78515"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8277" y="1425575"/>
            <a:ext cx="5387605" cy="4719638"/>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188" y="1425575"/>
            <a:ext cx="5387605" cy="4719638"/>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970700907"/>
      </p:ext>
    </p:extLst>
  </p:cSld>
  <p:clrMapOvr>
    <a:masterClrMapping/>
  </p:clrMapOvr>
  <p:transition spd="slow" advClick="0" advTm="10000">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78515"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12648" y="2130552"/>
            <a:ext cx="5393208"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2"/>
            <a:ext cx="5393208"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5575"/>
            <a:ext cx="5393208" cy="640800"/>
          </a:xfrm>
          <a:prstGeom prst="rect">
            <a:avLst/>
          </a:prstGeo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a:prstGeom prst="rect">
            <a:avLst/>
          </a:prstGeom>
        </p:spPr>
        <p:txBody>
          <a:bodyPr anchor="t" anchorCtr="0"/>
          <a:lstStyle>
            <a:lvl1pPr>
              <a:buNone/>
              <a:defRPr b="1">
                <a:solidFill>
                  <a:schemeClr val="bg1"/>
                </a:solidFill>
              </a:defRPr>
            </a:lvl1pPr>
          </a:lstStyle>
          <a:p>
            <a:pPr lvl="0"/>
            <a:endParaRPr lang="en-GB" dirty="0"/>
          </a:p>
        </p:txBody>
      </p:sp>
    </p:spTree>
    <p:extLst>
      <p:ext uri="{BB962C8B-B14F-4D97-AF65-F5344CB8AC3E}">
        <p14:creationId xmlns:p14="http://schemas.microsoft.com/office/powerpoint/2010/main" val="16001827"/>
      </p:ext>
    </p:extLst>
  </p:cSld>
  <p:clrMapOvr>
    <a:masterClrMapping/>
  </p:clrMapOvr>
  <p:transition spd="slow" advClick="0" advTm="10000">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a:prstGeom prst="rect">
            <a:avLst/>
          </a:prstGeo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3874537919"/>
      </p:ext>
    </p:extLst>
  </p:cSld>
  <p:clrMapOvr>
    <a:masterClrMapping/>
  </p:clrMapOvr>
  <p:transition spd="slow" advClick="0" advTm="10000">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2308001812"/>
      </p:ext>
    </p:extLst>
  </p:cSld>
  <p:clrMapOvr>
    <a:masterClrMapping/>
  </p:clrMapOvr>
  <p:transition spd="slow" advClick="0" advTm="10000">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899101596"/>
      </p:ext>
    </p:extLst>
  </p:cSld>
  <p:clrMapOvr>
    <a:masterClrMapping/>
  </p:clrMapOvr>
  <p:transition spd="slow" advClick="0" advTm="10000">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4"/>
          <p:cNvSpPr>
            <a:spLocks/>
          </p:cNvSpPr>
          <p:nvPr userDrawn="1"/>
        </p:nvSpPr>
        <p:spPr bwMode="gray">
          <a:xfrm>
            <a:off x="594996"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4200573471"/>
      </p:ext>
    </p:extLst>
  </p:cSld>
  <p:clrMapOvr>
    <a:masterClrMapping/>
  </p:clrMapOvr>
  <p:transition spd="slow" advClick="0" advTm="10000">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886118749"/>
      </p:ext>
    </p:extLst>
  </p:cSld>
  <p:clrMapOvr>
    <a:masterClrMapping/>
  </p:clrMapOvr>
  <p:transition spd="slow" advClick="0" advTm="10000">
    <p:push/>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070215"/>
      </p:ext>
    </p:extLst>
  </p:cSld>
  <p:clrMapOvr>
    <a:masterClrMapping/>
  </p:clrMapOvr>
  <p:transition spd="slow" advClick="0" advTm="10000">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729572"/>
      </p:ext>
    </p:extLst>
  </p:cSld>
  <p:clrMapOvr>
    <a:masterClrMapping/>
  </p:clrMapOvr>
  <p:transition spd="slow" advClick="0" advTm="10000">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479750"/>
      </p:ext>
    </p:extLst>
  </p:cSld>
  <p:clrMapOvr>
    <a:masterClrMapping/>
  </p:clrMapOvr>
  <p:transition spd="slow" advClick="0" advTm="10000">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918" y="1425600"/>
            <a:ext cx="10978515" cy="4698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27131671"/>
      </p:ext>
    </p:extLst>
  </p:cSld>
  <p:clrMapOvr>
    <a:masterClrMapping/>
  </p:clrMapOvr>
  <p:transition spd="slow" advClick="0" advTm="10000">
    <p:push/>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554980"/>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a:xfrm>
            <a:off x="609925" y="201605"/>
            <a:ext cx="10982751" cy="3306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422328265"/>
      </p:ext>
    </p:extLst>
  </p:cSld>
  <p:clrMapOvr>
    <a:masterClrMapping/>
  </p:clrMapOvr>
  <p:transition spd="slow" advClick="0" advTm="10000">
    <p:push/>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70" t="55494" b="9585"/>
          <a:stretch/>
        </p:blipFill>
        <p:spPr>
          <a:xfrm flipH="1">
            <a:off x="5502" y="-43543"/>
            <a:ext cx="12192848" cy="6901543"/>
          </a:xfrm>
          <a:prstGeom prst="rect">
            <a:avLst/>
          </a:prstGeom>
        </p:spPr>
      </p:pic>
      <p:sp>
        <p:nvSpPr>
          <p:cNvPr id="7" name="Freeform 5"/>
          <p:cNvSpPr>
            <a:spLocks noChangeAspect="1"/>
          </p:cNvSpPr>
          <p:nvPr userDrawn="1"/>
        </p:nvSpPr>
        <p:spPr bwMode="gray">
          <a:xfrm rot="10800000">
            <a:off x="743206" y="375129"/>
            <a:ext cx="5361031" cy="3392978"/>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Title 1"/>
          <p:cNvSpPr>
            <a:spLocks noGrp="1"/>
          </p:cNvSpPr>
          <p:nvPr>
            <p:ph type="ctrTitle"/>
          </p:nvPr>
        </p:nvSpPr>
        <p:spPr>
          <a:xfrm>
            <a:off x="1040621" y="1453153"/>
            <a:ext cx="7223760" cy="860400"/>
          </a:xfrm>
          <a:prstGeom prst="rect">
            <a:avLst/>
          </a:prstGeom>
        </p:spPr>
        <p:txBody>
          <a:bodyPr/>
          <a:lstStyle>
            <a:lvl1pPr>
              <a:defRPr>
                <a:solidFill>
                  <a:srgbClr val="333333"/>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1040621" y="2431561"/>
            <a:ext cx="7223760" cy="645742"/>
          </a:xfrm>
          <a:prstGeom prst="rect">
            <a:avLst/>
          </a:prstGeom>
        </p:spPr>
        <p:txBody>
          <a:bodyPr/>
          <a:lstStyle>
            <a:lvl1pPr marL="0" indent="0" algn="l">
              <a:buNone/>
              <a:defRPr sz="2000">
                <a:solidFill>
                  <a:srgbClr val="333333"/>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84" y="5339038"/>
            <a:ext cx="987552" cy="1156968"/>
          </a:xfrm>
          <a:prstGeom prst="rect">
            <a:avLst/>
          </a:prstGeom>
        </p:spPr>
      </p:pic>
    </p:spTree>
    <p:extLst>
      <p:ext uri="{BB962C8B-B14F-4D97-AF65-F5344CB8AC3E}">
        <p14:creationId xmlns:p14="http://schemas.microsoft.com/office/powerpoint/2010/main" val="3282527769"/>
      </p:ext>
    </p:extLst>
  </p:cSld>
  <p:clrMapOvr>
    <a:masterClrMapping/>
  </p:clrMapOvr>
  <p:transition spd="slow" advClick="0" advTm="10000">
    <p:push/>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13" name="Rectangle 1"/>
          <p:cNvSpPr>
            <a:spLocks noChangeAspect="1"/>
          </p:cNvSpPr>
          <p:nvPr/>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cSld>
  <p:clrMapOvr>
    <a:masterClrMapping/>
  </p:clrMapOvr>
  <p:transition spd="slow" advClick="0" advTm="10000">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p:transition spd="slow" advClick="0" advTm="10000">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166551220"/>
      </p:ext>
    </p:extLst>
  </p:cSld>
  <p:clrMapOvr>
    <a:masterClrMapping/>
  </p:clrMapOvr>
  <p:transition spd="slow" advClick="0" advTm="10000">
    <p:push/>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19315152"/>
      </p:ext>
    </p:extLst>
  </p:cSld>
  <p:clrMapOvr>
    <a:masterClrMapping/>
  </p:clrMapOvr>
  <p:transition spd="slow" advClick="0" advTm="10000">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4119179941"/>
      </p:ext>
    </p:extLst>
  </p:cSld>
  <p:clrMapOvr>
    <a:masterClrMapping/>
  </p:clrMapOvr>
  <p:transition spd="slow" advClick="0" advTm="10000">
    <p:push/>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p:transition spd="slow" advClick="0" advTm="10000">
    <p:push/>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56020085"/>
      </p:ext>
    </p:extLst>
  </p:cSld>
  <p:clrMapOvr>
    <a:masterClrMapping/>
  </p:clrMapOvr>
  <p:transition spd="slow" advClick="0" advTm="10000">
    <p:push/>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8277"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188"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p:transition spd="slow" advClick="0" advTm="10000">
    <p:push/>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12648"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5575"/>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p:spPr>
        <p:txBody>
          <a:bodyPr anchor="t" anchorCtr="0"/>
          <a:lstStyle>
            <a:lvl1pPr>
              <a:buNone/>
              <a:defRPr b="1">
                <a:solidFill>
                  <a:schemeClr val="bg1"/>
                </a:solidFill>
              </a:defRPr>
            </a:lvl1pPr>
          </a:lstStyle>
          <a:p>
            <a:pPr lvl="0"/>
            <a:endParaRPr lang="en-GB" dirty="0"/>
          </a:p>
        </p:txBody>
      </p:sp>
    </p:spTree>
  </p:cSld>
  <p:clrMapOvr>
    <a:masterClrMapping/>
  </p:clrMapOvr>
  <p:transition spd="slow" advClick="0" advTm="10000">
    <p:push/>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3913011205"/>
      </p:ext>
    </p:extLst>
  </p:cSld>
  <p:clrMapOvr>
    <a:masterClrMapping/>
  </p:clrMapOvr>
  <p:transition spd="slow" advClick="0" advTm="10000">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1999940894"/>
      </p:ext>
    </p:extLst>
  </p:cSld>
  <p:clrMapOvr>
    <a:masterClrMapping/>
  </p:clrMapOvr>
  <p:transition spd="slow" advClick="0" advTm="10000">
    <p:push/>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2528647806"/>
      </p:ext>
    </p:extLst>
  </p:cSld>
  <p:clrMapOvr>
    <a:masterClrMapping/>
  </p:clrMapOvr>
  <p:transition spd="slow" advClick="0" advTm="10000">
    <p:push/>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4"/>
          <p:cNvSpPr>
            <a:spLocks/>
          </p:cNvSpPr>
          <p:nvPr/>
        </p:nvSpPr>
        <p:spPr bwMode="gray">
          <a:xfrm>
            <a:off x="594996"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2528647806"/>
      </p:ext>
    </p:extLst>
  </p:cSld>
  <p:clrMapOvr>
    <a:masterClrMapping/>
  </p:clrMapOvr>
  <p:transition spd="slow" advClick="0" advTm="10000">
    <p:push/>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680830"/>
      </p:ext>
    </p:extLst>
  </p:cSld>
  <p:clrMapOvr>
    <a:masterClrMapping/>
  </p:clrMapOvr>
  <p:transition spd="slow" advClick="0" advTm="10000">
    <p:push/>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007778"/>
      </p:ext>
    </p:extLst>
  </p:cSld>
  <p:clrMapOvr>
    <a:masterClrMapping/>
  </p:clrMapOvr>
  <p:transition spd="slow" advClick="0" advTm="10000">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r>
              <a:rPr lang="en-US"/>
              <a:t>1 January 2014</a:t>
            </a:r>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Presentation title</a:t>
            </a:r>
            <a:endParaRPr lang="en-GB" dirty="0"/>
          </a:p>
        </p:txBody>
      </p:sp>
    </p:spTree>
  </p:cSld>
  <p:clrMapOvr>
    <a:masterClrMapping/>
  </p:clrMapOvr>
  <p:transition spd="slow" advClick="0" advTm="10000">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transition spd="slow" advClick="0" advTm="10000">
    <p:push/>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48341"/>
      </p:ext>
    </p:extLst>
  </p:cSld>
  <p:clrMapOvr>
    <a:masterClrMapping/>
  </p:clrMapOvr>
  <p:transition spd="slow" advClick="0" advTm="10000">
    <p:push/>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7" name="Line 10"/>
          <p:cNvSpPr>
            <a:spLocks noChangeShapeType="1"/>
          </p:cNvSpPr>
          <p:nvPr/>
        </p:nvSpPr>
        <p:spPr bwMode="auto">
          <a:xfrm>
            <a:off x="609919" y="554980"/>
            <a:ext cx="10978515" cy="0"/>
          </a:xfrm>
          <a:prstGeom prst="line">
            <a:avLst/>
          </a:prstGeom>
          <a:noFill/>
          <a:ln w="19050">
            <a:solidFill>
              <a:schemeClr val="accent2"/>
            </a:solidFill>
            <a:round/>
            <a:headEnd/>
            <a:tailEnd/>
          </a:ln>
          <a:effectLst/>
        </p:spPr>
        <p:txBody>
          <a:bodyPr wrap="none"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a:xfrm>
            <a:off x="609925" y="201605"/>
            <a:ext cx="10982751" cy="3306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510508381"/>
      </p:ext>
    </p:extLst>
  </p:cSld>
  <p:clrMapOvr>
    <a:masterClrMapping/>
  </p:clrMapOvr>
  <p:transition spd="slow" advClick="0" advTm="10000">
    <p:push/>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2_Cover">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3770" t="55494" b="9585"/>
          <a:stretch/>
        </p:blipFill>
        <p:spPr>
          <a:xfrm flipH="1">
            <a:off x="0" y="-43543"/>
            <a:ext cx="12192848" cy="690154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0"/>
            <a:ext cx="6150377" cy="4348043"/>
          </a:xfrm>
          <a:prstGeom prst="rect">
            <a:avLst/>
          </a:prstGeom>
        </p:spPr>
      </p:pic>
      <p:sp>
        <p:nvSpPr>
          <p:cNvPr id="8" name="Title 1"/>
          <p:cNvSpPr>
            <a:spLocks noGrp="1"/>
          </p:cNvSpPr>
          <p:nvPr>
            <p:ph type="ctrTitle"/>
          </p:nvPr>
        </p:nvSpPr>
        <p:spPr>
          <a:xfrm>
            <a:off x="874174" y="1669917"/>
            <a:ext cx="7223760" cy="860400"/>
          </a:xfrm>
        </p:spPr>
        <p:txBody>
          <a:bodyPr/>
          <a:lstStyle>
            <a:lvl1pPr>
              <a:defRPr>
                <a:solidFill>
                  <a:srgbClr val="333333"/>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874174" y="2648325"/>
            <a:ext cx="7223760" cy="645742"/>
          </a:xfrm>
        </p:spPr>
        <p:txBody>
          <a:bodyPr/>
          <a:lstStyle>
            <a:lvl1pPr marL="0" indent="0" algn="l">
              <a:buNone/>
              <a:defRPr sz="2000">
                <a:solidFill>
                  <a:srgbClr val="333333"/>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9384" y="5339038"/>
            <a:ext cx="987552" cy="1156968"/>
          </a:xfrm>
          <a:prstGeom prst="rect">
            <a:avLst/>
          </a:prstGeom>
        </p:spPr>
      </p:pic>
    </p:spTree>
    <p:extLst>
      <p:ext uri="{BB962C8B-B14F-4D97-AF65-F5344CB8AC3E}">
        <p14:creationId xmlns:p14="http://schemas.microsoft.com/office/powerpoint/2010/main" val="3073367591"/>
      </p:ext>
    </p:extLst>
  </p:cSld>
  <p:clrMapOvr>
    <a:masterClrMapping/>
  </p:clrMapOvr>
  <p:transition spd="slow" advClick="0" advTm="10000">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3989883984"/>
      </p:ext>
    </p:extLst>
  </p:cSld>
  <p:clrMapOvr>
    <a:masterClrMapping/>
  </p:clrMapOvr>
  <p:transition spd="slow" advClick="0" advTm="10000">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745803560"/>
      </p:ext>
    </p:extLst>
  </p:cSld>
  <p:clrMapOvr>
    <a:masterClrMapping/>
  </p:clrMapOvr>
  <p:transition spd="slow" advClick="0" advTm="10000">
    <p:push/>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866514018"/>
      </p:ext>
    </p:extLst>
  </p:cSld>
  <p:clrMapOvr>
    <a:masterClrMapping/>
  </p:clrMapOvr>
  <p:transition spd="slow" advClick="0" advTm="10000">
    <p:push/>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4080707615"/>
      </p:ext>
    </p:extLst>
  </p:cSld>
  <p:clrMapOvr>
    <a:masterClrMapping/>
  </p:clrMapOvr>
  <p:transition spd="slow" advClick="0" advTm="10000">
    <p:push/>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558638950"/>
      </p:ext>
    </p:extLst>
  </p:cSld>
  <p:clrMapOvr>
    <a:masterClrMapping/>
  </p:clrMapOvr>
  <p:transition spd="slow" advClick="0" advTm="10000">
    <p:push/>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686562208"/>
      </p:ext>
    </p:extLst>
  </p:cSld>
  <p:clrMapOvr>
    <a:masterClrMapping/>
  </p:clrMapOvr>
  <p:transition spd="slow" advClick="0" advTm="10000">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w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w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theme" Target="../theme/theme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image" Target="../media/image1.wmf"/><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7.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theme" Target="../theme/theme8.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918" y="1425600"/>
            <a:ext cx="10978515"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452998" y="6519672"/>
            <a:ext cx="4581585" cy="201168"/>
          </a:xfrm>
          <a:prstGeom prst="rect">
            <a:avLst/>
          </a:prstGeom>
        </p:spPr>
        <p:txBody>
          <a:bodyPr vert="horz" lIns="0" tIns="0" rIns="0" bIns="0" rtlCol="0" anchor="t" anchorCtr="0">
            <a:noAutofit/>
          </a:bodyPr>
          <a:lstStyle>
            <a:lvl1pPr algn="l">
              <a:defRPr sz="1100">
                <a:solidFill>
                  <a:schemeClr val="bg1"/>
                </a:solidFill>
                <a:latin typeface="+mn-lt"/>
              </a:defRPr>
            </a:lvl1pPr>
          </a:lstStyle>
          <a:p>
            <a:r>
              <a:rPr lang="en-GB" dirty="0"/>
              <a:t>Presentation title</a:t>
            </a:r>
          </a:p>
        </p:txBody>
      </p:sp>
      <p:sp>
        <p:nvSpPr>
          <p:cNvPr id="7" name="TextBox 6"/>
          <p:cNvSpPr txBox="1"/>
          <p:nvPr/>
        </p:nvSpPr>
        <p:spPr>
          <a:xfrm>
            <a:off x="609918" y="6519672"/>
            <a:ext cx="885600" cy="201168"/>
          </a:xfrm>
          <a:prstGeom prst="rect">
            <a:avLst/>
          </a:prstGeom>
          <a:noFill/>
        </p:spPr>
        <p:txBody>
          <a:bodyPr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‹nº›</a:t>
            </a:fld>
            <a:endParaRPr lang="en-GB" sz="1100" dirty="0">
              <a:solidFill>
                <a:schemeClr val="bg1"/>
              </a:solidFill>
              <a:latin typeface="+mn-lt"/>
            </a:endParaRPr>
          </a:p>
        </p:txBody>
      </p:sp>
      <p:sp>
        <p:nvSpPr>
          <p:cNvPr id="4" name="Date Placeholder 3"/>
          <p:cNvSpPr>
            <a:spLocks noGrp="1"/>
          </p:cNvSpPr>
          <p:nvPr>
            <p:ph type="dt" sz="half" idx="2"/>
          </p:nvPr>
        </p:nvSpPr>
        <p:spPr>
          <a:xfrm>
            <a:off x="1495518" y="6519672"/>
            <a:ext cx="1371600" cy="201168"/>
          </a:xfrm>
          <a:prstGeom prst="rect">
            <a:avLst/>
          </a:prstGeom>
        </p:spPr>
        <p:txBody>
          <a:bodyPr vert="horz" wrap="none" lIns="0" tIns="0" rIns="0" bIns="0" rtlCol="0" anchor="t" anchorCtr="0"/>
          <a:lstStyle>
            <a:lvl1pPr algn="l">
              <a:defRPr sz="1100">
                <a:solidFill>
                  <a:schemeClr val="bg1"/>
                </a:solidFill>
                <a:latin typeface="+mn-lt"/>
              </a:defRPr>
            </a:lvl1pPr>
          </a:lstStyle>
          <a:p>
            <a:r>
              <a:rPr lang="en-US" dirty="0"/>
              <a:t>1 January 2014</a:t>
            </a:r>
          </a:p>
        </p:txBody>
      </p:sp>
      <p:pic>
        <p:nvPicPr>
          <p:cNvPr id="12" name="Picture 1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90960" y="6327648"/>
            <a:ext cx="399919" cy="408838"/>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744" r:id="rId2"/>
    <p:sldLayoutId id="2147483745" r:id="rId3"/>
    <p:sldLayoutId id="2147483747" r:id="rId4"/>
    <p:sldLayoutId id="2147483777" r:id="rId5"/>
    <p:sldLayoutId id="2147483668" r:id="rId6"/>
    <p:sldLayoutId id="2147483730" r:id="rId7"/>
    <p:sldLayoutId id="2147483731" r:id="rId8"/>
    <p:sldLayoutId id="2147483669" r:id="rId9"/>
    <p:sldLayoutId id="2147483773" r:id="rId10"/>
    <p:sldLayoutId id="2147483670" r:id="rId11"/>
    <p:sldLayoutId id="2147483671" r:id="rId12"/>
    <p:sldLayoutId id="2147483672" r:id="rId13"/>
    <p:sldLayoutId id="2147483673" r:id="rId14"/>
    <p:sldLayoutId id="2147483674" r:id="rId15"/>
    <p:sldLayoutId id="2147483726" r:id="rId16"/>
    <p:sldLayoutId id="2147483677" r:id="rId17"/>
    <p:sldLayoutId id="2147483678" r:id="rId18"/>
    <p:sldLayoutId id="2147483679" r:id="rId19"/>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2998" y="6519672"/>
            <a:ext cx="4581585" cy="201168"/>
          </a:xfrm>
          <a:prstGeom prst="rect">
            <a:avLst/>
          </a:prstGeom>
        </p:spPr>
        <p:txBody>
          <a:bodyPr vert="horz" lIns="0" tIns="0" rIns="0" bIns="0" rtlCol="0" anchor="t" anchorCtr="0">
            <a:noAutofit/>
          </a:bodyPr>
          <a:lstStyle>
            <a:lvl1pPr algn="l">
              <a:defRPr sz="1100">
                <a:solidFill>
                  <a:schemeClr val="bg1"/>
                </a:solidFill>
                <a:latin typeface="+mn-lt"/>
              </a:defRPr>
            </a:lvl1pPr>
          </a:lstStyle>
          <a:p>
            <a:r>
              <a:rPr lang="en-GB" dirty="0"/>
              <a:t>Presentation title</a:t>
            </a:r>
          </a:p>
        </p:txBody>
      </p:sp>
      <p:sp>
        <p:nvSpPr>
          <p:cNvPr id="7" name="TextBox 6"/>
          <p:cNvSpPr txBox="1"/>
          <p:nvPr/>
        </p:nvSpPr>
        <p:spPr>
          <a:xfrm>
            <a:off x="609918" y="6519672"/>
            <a:ext cx="886968" cy="201168"/>
          </a:xfrm>
          <a:prstGeom prst="rect">
            <a:avLst/>
          </a:prstGeom>
          <a:noFill/>
        </p:spPr>
        <p:txBody>
          <a:bodyPr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‹nº›</a:t>
            </a:fld>
            <a:endParaRPr lang="en-GB" sz="1100" dirty="0">
              <a:solidFill>
                <a:schemeClr val="bg1"/>
              </a:solidFill>
              <a:latin typeface="+mn-lt"/>
            </a:endParaRPr>
          </a:p>
        </p:txBody>
      </p:sp>
      <p:sp>
        <p:nvSpPr>
          <p:cNvPr id="12" name="Date Placeholder 3"/>
          <p:cNvSpPr>
            <a:spLocks noGrp="1"/>
          </p:cNvSpPr>
          <p:nvPr>
            <p:ph type="dt" sz="half" idx="2"/>
          </p:nvPr>
        </p:nvSpPr>
        <p:spPr>
          <a:xfrm>
            <a:off x="1495518" y="6519672"/>
            <a:ext cx="1371600" cy="201168"/>
          </a:xfrm>
          <a:prstGeom prst="rect">
            <a:avLst/>
          </a:prstGeom>
        </p:spPr>
        <p:txBody>
          <a:bodyPr vert="horz" wrap="none" lIns="0" tIns="0" rIns="0" bIns="0" rtlCol="0" anchor="t" anchorCtr="0"/>
          <a:lstStyle>
            <a:lvl1pPr algn="l">
              <a:defRPr sz="1100">
                <a:solidFill>
                  <a:schemeClr val="bg1"/>
                </a:solidFill>
                <a:latin typeface="+mn-lt"/>
              </a:defRPr>
            </a:lvl1pPr>
          </a:lstStyle>
          <a:p>
            <a:r>
              <a:rPr lang="en-US" dirty="0"/>
              <a:t>1 January 2014</a:t>
            </a:r>
          </a:p>
        </p:txBody>
      </p:sp>
      <p:pic>
        <p:nvPicPr>
          <p:cNvPr id="10" name="Picture 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92256" y="6327648"/>
            <a:ext cx="402504" cy="411480"/>
          </a:xfrm>
          <a:prstGeom prst="rect">
            <a:avLst/>
          </a:prstGeom>
        </p:spPr>
      </p:pic>
    </p:spTree>
    <p:extLst>
      <p:ext uri="{BB962C8B-B14F-4D97-AF65-F5344CB8AC3E}">
        <p14:creationId xmlns:p14="http://schemas.microsoft.com/office/powerpoint/2010/main" val="2074791551"/>
      </p:ext>
    </p:extLst>
  </p:cSld>
  <p:clrMap bg1="lt1" tx1="dk1" bg2="lt2" tx2="dk2" accent1="accent1" accent2="accent2" accent3="accent3" accent4="accent4" accent5="accent5" accent6="accent6" hlink="hlink" folHlink="folHlink"/>
  <p:sldLayoutIdLst>
    <p:sldLayoutId id="2147483709" r:id="rId1"/>
    <p:sldLayoutId id="2147483763" r:id="rId2"/>
    <p:sldLayoutId id="2147483764" r:id="rId3"/>
    <p:sldLayoutId id="2147483766" r:id="rId4"/>
    <p:sldLayoutId id="2147483778" r:id="rId5"/>
    <p:sldLayoutId id="2147483710" r:id="rId6"/>
    <p:sldLayoutId id="2147483732" r:id="rId7"/>
    <p:sldLayoutId id="2147483733" r:id="rId8"/>
    <p:sldLayoutId id="2147483711" r:id="rId9"/>
    <p:sldLayoutId id="2147483774" r:id="rId10"/>
    <p:sldLayoutId id="2147483712" r:id="rId11"/>
    <p:sldLayoutId id="2147483713" r:id="rId12"/>
    <p:sldLayoutId id="2147483714" r:id="rId13"/>
    <p:sldLayoutId id="2147483715" r:id="rId14"/>
    <p:sldLayoutId id="2147483716" r:id="rId15"/>
    <p:sldLayoutId id="2147483727" r:id="rId16"/>
    <p:sldLayoutId id="2147483719" r:id="rId17"/>
    <p:sldLayoutId id="2147483720" r:id="rId18"/>
    <p:sldLayoutId id="2147483721" r:id="rId19"/>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accent3">
                  <a:lumMod val="67000"/>
                </a:schemeClr>
              </a:gs>
              <a:gs pos="23000">
                <a:schemeClr val="accent3">
                  <a:lumMod val="62000"/>
                </a:schemeClr>
              </a:gs>
              <a:gs pos="69000">
                <a:schemeClr val="accent3">
                  <a:lumMod val="49000"/>
                </a:schemeClr>
              </a:gs>
              <a:gs pos="97000">
                <a:schemeClr val="accent3">
                  <a:lumMod val="2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599"/>
            <a:ext cx="10978515" cy="470001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 bg1="lt1" tx1="dk1" bg2="lt2" tx2="dk2" accent1="accent1" accent2="accent2" accent3="accent3" accent4="accent4" accent5="accent5" accent6="accent6" hlink="hlink" folHlink="folHlink"/>
  <p:sldLayoutIdLst>
    <p:sldLayoutId id="2147483681" r:id="rId1"/>
    <p:sldLayoutId id="2147483758" r:id="rId2"/>
    <p:sldLayoutId id="2147483759" r:id="rId3"/>
    <p:sldLayoutId id="2147483761" r:id="rId4"/>
    <p:sldLayoutId id="2147483779" r:id="rId5"/>
    <p:sldLayoutId id="2147483682" r:id="rId6"/>
    <p:sldLayoutId id="2147483734" r:id="rId7"/>
    <p:sldLayoutId id="2147483735" r:id="rId8"/>
    <p:sldLayoutId id="2147483683" r:id="rId9"/>
    <p:sldLayoutId id="2147483775" r:id="rId10"/>
    <p:sldLayoutId id="2147483684" r:id="rId11"/>
    <p:sldLayoutId id="2147483685" r:id="rId12"/>
    <p:sldLayoutId id="2147483686" r:id="rId13"/>
    <p:sldLayoutId id="2147483687" r:id="rId14"/>
    <p:sldLayoutId id="2147483688" r:id="rId15"/>
    <p:sldLayoutId id="2147483728" r:id="rId16"/>
    <p:sldLayoutId id="2147483691" r:id="rId17"/>
    <p:sldLayoutId id="2147483692" r:id="rId18"/>
    <p:sldLayoutId id="2147483693" r:id="rId19"/>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28585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gradFill flip="none" rotWithShape="1">
            <a:gsLst>
              <a:gs pos="0">
                <a:schemeClr val="accent3">
                  <a:lumMod val="67000"/>
                </a:schemeClr>
              </a:gs>
              <a:gs pos="23000">
                <a:schemeClr val="accent3">
                  <a:lumMod val="62000"/>
                </a:schemeClr>
              </a:gs>
              <a:gs pos="69000">
                <a:schemeClr val="accent3">
                  <a:lumMod val="49000"/>
                </a:schemeClr>
              </a:gs>
              <a:gs pos="97000">
                <a:schemeClr val="accent3">
                  <a:lumMod val="2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736" r:id="rId3"/>
    <p:sldLayoutId id="2147483737" r:id="rId4"/>
    <p:sldLayoutId id="2147483697" r:id="rId5"/>
    <p:sldLayoutId id="2147483776" r:id="rId6"/>
    <p:sldLayoutId id="2147483698" r:id="rId7"/>
    <p:sldLayoutId id="2147483699" r:id="rId8"/>
    <p:sldLayoutId id="2147483700" r:id="rId9"/>
    <p:sldLayoutId id="2147483701" r:id="rId10"/>
    <p:sldLayoutId id="2147483702" r:id="rId11"/>
    <p:sldLayoutId id="2147483729" r:id="rId12"/>
    <p:sldLayoutId id="2147483705" r:id="rId13"/>
    <p:sldLayoutId id="2147483706" r:id="rId14"/>
    <p:sldLayoutId id="2147483707" r:id="rId15"/>
    <p:sldLayoutId id="2147483781" r:id="rId16"/>
    <p:sldLayoutId id="2147483783" r:id="rId17"/>
    <p:sldLayoutId id="2147483784" r:id="rId18"/>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66000">
                <a:srgbClr val="F6D322"/>
              </a:gs>
              <a:gs pos="28000">
                <a:srgbClr val="FFD511"/>
              </a:gs>
              <a:gs pos="100000">
                <a:schemeClr val="accent2">
                  <a:lumMod val="67000"/>
                </a:schemeClr>
              </a:gs>
              <a:gs pos="0">
                <a:schemeClr val="accent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2146866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918" y="201600"/>
            <a:ext cx="10982751"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609918" y="1425600"/>
            <a:ext cx="10978515"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r>
              <a:rPr lang="en-GB" sz="1100" dirty="0">
                <a:solidFill>
                  <a:srgbClr val="646464"/>
                </a:solidFill>
                <a:cs typeface="Arial" pitchFamily="34" charset="0"/>
              </a:rPr>
              <a:t>Page </a:t>
            </a:r>
            <a:fld id="{9AE4D82F-B047-469B-AC52-A46321747EAF}" type="slidenum">
              <a:rPr lang="en-GB" sz="1100" smtClean="0">
                <a:solidFill>
                  <a:srgbClr val="646464"/>
                </a:solidFill>
                <a:cs typeface="Arial" pitchFamily="34" charset="0"/>
              </a:rPr>
              <a:pPr/>
              <a:t>‹nº›</a:t>
            </a:fld>
            <a:endParaRPr lang="en-GB" sz="1100" dirty="0">
              <a:solidFill>
                <a:srgbClr val="646464"/>
              </a:solidFill>
              <a:cs typeface="Arial" pitchFamily="34" charset="0"/>
            </a:endParaRPr>
          </a:p>
        </p:txBody>
      </p:sp>
      <p:pic>
        <p:nvPicPr>
          <p:cNvPr id="17" name="Picture 1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051706" y="6327648"/>
            <a:ext cx="533503" cy="408838"/>
          </a:xfrm>
          <a:prstGeom prst="rect">
            <a:avLst/>
          </a:prstGeom>
        </p:spPr>
      </p:pic>
    </p:spTree>
    <p:extLst>
      <p:ext uri="{BB962C8B-B14F-4D97-AF65-F5344CB8AC3E}">
        <p14:creationId xmlns:p14="http://schemas.microsoft.com/office/powerpoint/2010/main" val="631861000"/>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7" r:id="rId22"/>
    <p:sldLayoutId id="2147483848" r:id="rId23"/>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accent3">
                  <a:lumMod val="67000"/>
                </a:schemeClr>
              </a:gs>
              <a:gs pos="23000">
                <a:schemeClr val="accent3">
                  <a:lumMod val="62000"/>
                </a:schemeClr>
              </a:gs>
              <a:gs pos="69000">
                <a:schemeClr val="accent3">
                  <a:lumMod val="49000"/>
                </a:schemeClr>
              </a:gs>
              <a:gs pos="97000">
                <a:schemeClr val="accent3">
                  <a:lumMod val="2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1554557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Lst>
  <p:transition spd="slow" advClick="0" advTm="10000">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3.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0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0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6.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6.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4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chart" Target="../charts/chart3.xml"/><Relationship Id="rId1" Type="http://schemas.openxmlformats.org/officeDocument/2006/relationships/slideLayout" Target="../slideLayouts/slideLayout147.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47.xml"/></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4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7.xml"/></Relationships>
</file>

<file path=ppt/slides/_rels/slide3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4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47.xml"/></Relationships>
</file>

<file path=ppt/slides/_rels/slide4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47.xml"/></Relationships>
</file>

<file path=ppt/slides/_rels/slide4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0.xml"/><Relationship Id="rId1" Type="http://schemas.openxmlformats.org/officeDocument/2006/relationships/slideLayout" Target="../slideLayouts/slideLayout147.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06.xml"/><Relationship Id="rId1" Type="http://schemas.openxmlformats.org/officeDocument/2006/relationships/tags" Target="../tags/tag1.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06.xml"/><Relationship Id="rId1" Type="http://schemas.openxmlformats.org/officeDocument/2006/relationships/tags" Target="../tags/tag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14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5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47.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4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5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5.m4a"/><Relationship Id="rId1" Type="http://schemas.openxmlformats.org/officeDocument/2006/relationships/audio" Target="NULL" TargetMode="Externa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4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7.xml"/><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7.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7.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7.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7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6.m4a"/><Relationship Id="rId1" Type="http://schemas.openxmlformats.org/officeDocument/2006/relationships/audio" Target="NULL" TargetMode="Externa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4.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06.xml"/><Relationship Id="rId6" Type="http://schemas.openxmlformats.org/officeDocument/2006/relationships/image" Target="../media/image4.emf"/><Relationship Id="rId5" Type="http://schemas.openxmlformats.org/officeDocument/2006/relationships/image" Target="../media/image5.wmf"/><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7827" y="1704477"/>
            <a:ext cx="4963887" cy="502648"/>
          </a:xfrm>
        </p:spPr>
        <p:txBody>
          <a:bodyPr/>
          <a:lstStyle/>
          <a:p>
            <a:pPr>
              <a:spcBef>
                <a:spcPts val="600"/>
              </a:spcBef>
              <a:spcAft>
                <a:spcPts val="600"/>
              </a:spcAft>
            </a:pPr>
            <a:r>
              <a:rPr lang="en-US" sz="4000" dirty="0">
                <a:solidFill>
                  <a:srgbClr val="404040"/>
                </a:solidFill>
                <a:latin typeface="EYInterstate" panose="02000503020000020004" pitchFamily="2" charset="0"/>
              </a:rPr>
              <a:t>O futuro do trabalho</a:t>
            </a:r>
            <a:endParaRPr lang="en-US" sz="2000" b="0" dirty="0">
              <a:solidFill>
                <a:srgbClr val="404040"/>
              </a:solidFill>
              <a:latin typeface="EYInterstate" panose="02000503020000020004" pitchFamily="2" charset="0"/>
            </a:endParaRPr>
          </a:p>
        </p:txBody>
      </p:sp>
      <p:sp>
        <p:nvSpPr>
          <p:cNvPr id="3" name="Rectangle 2"/>
          <p:cNvSpPr/>
          <p:nvPr/>
        </p:nvSpPr>
        <p:spPr>
          <a:xfrm>
            <a:off x="694870" y="2293874"/>
            <a:ext cx="4560079" cy="1508105"/>
          </a:xfrm>
          <a:prstGeom prst="rect">
            <a:avLst/>
          </a:prstGeom>
        </p:spPr>
        <p:txBody>
          <a:bodyPr wrap="square">
            <a:spAutoFit/>
          </a:bodyPr>
          <a:lstStyle/>
          <a:p>
            <a:pPr>
              <a:lnSpc>
                <a:spcPts val="3200"/>
              </a:lnSpc>
            </a:pPr>
            <a:r>
              <a:rPr lang="en-US" sz="3000" dirty="0">
                <a:solidFill>
                  <a:srgbClr val="404040"/>
                </a:solidFill>
                <a:latin typeface="EYInterstate" panose="02000503020000020004" pitchFamily="2" charset="0"/>
              </a:rPr>
              <a:t>Tendências desconstruindo a agenda de </a:t>
            </a:r>
            <a:r>
              <a:rPr lang="en-US" sz="3000" dirty="0" err="1">
                <a:solidFill>
                  <a:srgbClr val="404040"/>
                </a:solidFill>
                <a:latin typeface="EYInterstate" panose="02000503020000020004" pitchFamily="2" charset="0"/>
              </a:rPr>
              <a:t>pessoas</a:t>
            </a:r>
            <a:r>
              <a:rPr lang="en-US" sz="3000" dirty="0">
                <a:solidFill>
                  <a:srgbClr val="404040"/>
                </a:solidFill>
                <a:latin typeface="EYInterstate" panose="02000503020000020004" pitchFamily="2" charset="0"/>
              </a:rPr>
              <a:t> </a:t>
            </a:r>
            <a:endParaRPr lang="en-US" dirty="0">
              <a:solidFill>
                <a:srgbClr val="404040"/>
              </a:solidFill>
              <a:latin typeface="EYInterstate" panose="02000503020000020004" pitchFamily="2" charset="0"/>
            </a:endParaRPr>
          </a:p>
          <a:p>
            <a:r>
              <a:rPr lang="en-US" sz="1200" dirty="0">
                <a:solidFill>
                  <a:srgbClr val="404040"/>
                </a:solidFill>
                <a:latin typeface="EYInterstate" panose="02000503020000020004" pitchFamily="2" charset="0"/>
              </a:rPr>
              <a:t>Abril 2016</a:t>
            </a:r>
            <a:endParaRPr lang="en-US" dirty="0">
              <a:solidFill>
                <a:srgbClr val="404040"/>
              </a:solidFill>
              <a:latin typeface="EYInterstate" panose="02000503020000020004" pitchFamily="2" charset="0"/>
            </a:endParaRPr>
          </a:p>
        </p:txBody>
      </p:sp>
    </p:spTree>
    <p:extLst>
      <p:ext uri="{BB962C8B-B14F-4D97-AF65-F5344CB8AC3E}">
        <p14:creationId xmlns:p14="http://schemas.microsoft.com/office/powerpoint/2010/main" val="208920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3259284" y="1217968"/>
          <a:ext cx="5564084" cy="338926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4517136" y="1529894"/>
            <a:ext cx="3082760" cy="3082760"/>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6" name="Title 1"/>
          <p:cNvSpPr txBox="1">
            <a:spLocks/>
          </p:cNvSpPr>
          <p:nvPr/>
        </p:nvSpPr>
        <p:spPr>
          <a:xfrm>
            <a:off x="1359461" y="4881083"/>
            <a:ext cx="8945352" cy="118020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 o que estudantes universitários aprenderem em seu primeiro ano de estudos estará </a:t>
            </a:r>
            <a:r>
              <a:rPr lang="pt-BR" dirty="0">
                <a:solidFill>
                  <a:srgbClr val="404040"/>
                </a:solidFill>
                <a:latin typeface="EYInterstate Light" panose="02000506000000020004" pitchFamily="2" charset="0"/>
              </a:rPr>
              <a:t>ultrapassado</a:t>
            </a:r>
            <a:r>
              <a:rPr lang="pt-BR" b="0" dirty="0">
                <a:solidFill>
                  <a:srgbClr val="404040"/>
                </a:solidFill>
                <a:latin typeface="EYInterstate Light" panose="02000506000000020004" pitchFamily="2" charset="0"/>
              </a:rPr>
              <a:t> em seu terceiro ano da faculdade.</a:t>
            </a:r>
            <a:endParaRPr lang="en-US" b="0" dirty="0">
              <a:solidFill>
                <a:srgbClr val="404040"/>
              </a:solidFill>
              <a:latin typeface="EYInterstate Light" panose="02000506000000020004" pitchFamily="2" charset="0"/>
            </a:endParaRPr>
          </a:p>
        </p:txBody>
      </p:sp>
      <p:sp>
        <p:nvSpPr>
          <p:cNvPr id="3" name="Rectangle 2"/>
          <p:cNvSpPr/>
          <p:nvPr/>
        </p:nvSpPr>
        <p:spPr>
          <a:xfrm>
            <a:off x="4347565" y="2047630"/>
            <a:ext cx="3503220" cy="2246769"/>
          </a:xfrm>
          <a:prstGeom prst="rect">
            <a:avLst/>
          </a:prstGeom>
        </p:spPr>
        <p:txBody>
          <a:bodyPr wrap="square">
            <a:spAutoFit/>
          </a:bodyPr>
          <a:lstStyle/>
          <a:p>
            <a:pPr algn="ctr"/>
            <a:r>
              <a:rPr lang="en-US" sz="14000" b="1" dirty="0">
                <a:solidFill>
                  <a:srgbClr val="404040"/>
                </a:solidFill>
                <a:latin typeface="EYInterstate" panose="02000503020000020004" pitchFamily="2" charset="0"/>
              </a:rPr>
              <a:t>50%</a:t>
            </a:r>
          </a:p>
        </p:txBody>
      </p:sp>
      <p:grpSp>
        <p:nvGrpSpPr>
          <p:cNvPr id="10" name="Group 9"/>
          <p:cNvGrpSpPr/>
          <p:nvPr/>
        </p:nvGrpSpPr>
        <p:grpSpPr>
          <a:xfrm>
            <a:off x="5072399" y="543839"/>
            <a:ext cx="2053552" cy="493259"/>
            <a:chOff x="5015346" y="543839"/>
            <a:chExt cx="2053552" cy="493259"/>
          </a:xfrm>
        </p:grpSpPr>
        <p:sp>
          <p:nvSpPr>
            <p:cNvPr id="11" name="Rectangle 10"/>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12"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3319950243"/>
      </p:ext>
    </p:extLst>
  </p:cSld>
  <p:clrMapOvr>
    <a:masterClrMapping/>
  </p:clrMapOvr>
  <mc:AlternateContent xmlns:mc="http://schemas.openxmlformats.org/markup-compatibility/2006" xmlns:p14="http://schemas.microsoft.com/office/powerpoint/2010/main">
    <mc:Choice Requires="p14">
      <p:transition p14:dur="10" advClick="0" advTm="9000"/>
    </mc:Choice>
    <mc:Fallback xmlns="">
      <p:transition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2" presetClass="exit" presetSubtype="2" accel="100000" fill="hold" grpId="1" nodeType="afterEffect">
                                  <p:stCondLst>
                                    <p:cond delay="5000"/>
                                  </p:stCondLst>
                                  <p:childTnLst>
                                    <p:anim calcmode="lin" valueType="num">
                                      <p:cBhvr additive="base">
                                        <p:cTn id="22" dur="250"/>
                                        <p:tgtEl>
                                          <p:spTgt spid="13"/>
                                        </p:tgtEl>
                                        <p:attrNameLst>
                                          <p:attrName>ppt_x</p:attrName>
                                        </p:attrNameLst>
                                      </p:cBhvr>
                                      <p:tavLst>
                                        <p:tav tm="0">
                                          <p:val>
                                            <p:strVal val="ppt_x"/>
                                          </p:val>
                                        </p:tav>
                                        <p:tav tm="100000">
                                          <p:val>
                                            <p:strVal val="1+ppt_w/2"/>
                                          </p:val>
                                        </p:tav>
                                      </p:tavLst>
                                    </p:anim>
                                    <p:anim calcmode="lin" valueType="num">
                                      <p:cBhvr additive="base">
                                        <p:cTn id="23" dur="250"/>
                                        <p:tgtEl>
                                          <p:spTgt spid="13"/>
                                        </p:tgtEl>
                                        <p:attrNameLst>
                                          <p:attrName>ppt_y</p:attrName>
                                        </p:attrNameLst>
                                      </p:cBhvr>
                                      <p:tavLst>
                                        <p:tav tm="0">
                                          <p:val>
                                            <p:strVal val="ppt_y"/>
                                          </p:val>
                                        </p:tav>
                                        <p:tav tm="100000">
                                          <p:val>
                                            <p:strVal val="ppt_y"/>
                                          </p:val>
                                        </p:tav>
                                      </p:tavLst>
                                    </p:anim>
                                    <p:set>
                                      <p:cBhvr>
                                        <p:cTn id="24" dur="1" fill="hold">
                                          <p:stCondLst>
                                            <p:cond delay="249"/>
                                          </p:stCondLst>
                                        </p:cTn>
                                        <p:tgtEl>
                                          <p:spTgt spid="13"/>
                                        </p:tgtEl>
                                        <p:attrNameLst>
                                          <p:attrName>style.visibility</p:attrName>
                                        </p:attrNameLst>
                                      </p:cBhvr>
                                      <p:to>
                                        <p:strVal val="hidden"/>
                                      </p:to>
                                    </p:set>
                                  </p:childTnLst>
                                </p:cTn>
                              </p:par>
                              <p:par>
                                <p:cTn id="25" presetID="2" presetClass="exit" presetSubtype="2" accel="100000" fill="hold" grpId="1" nodeType="withEffect">
                                  <p:stCondLst>
                                    <p:cond delay="5000"/>
                                  </p:stCondLst>
                                  <p:childTnLst>
                                    <p:anim calcmode="lin" valueType="num">
                                      <p:cBhvr additive="base">
                                        <p:cTn id="26" dur="250"/>
                                        <p:tgtEl>
                                          <p:spTgt spid="3"/>
                                        </p:tgtEl>
                                        <p:attrNameLst>
                                          <p:attrName>ppt_x</p:attrName>
                                        </p:attrNameLst>
                                      </p:cBhvr>
                                      <p:tavLst>
                                        <p:tav tm="0">
                                          <p:val>
                                            <p:strVal val="ppt_x"/>
                                          </p:val>
                                        </p:tav>
                                        <p:tav tm="100000">
                                          <p:val>
                                            <p:strVal val="1+ppt_w/2"/>
                                          </p:val>
                                        </p:tav>
                                      </p:tavLst>
                                    </p:anim>
                                    <p:anim calcmode="lin" valueType="num">
                                      <p:cBhvr additive="base">
                                        <p:cTn id="27" dur="250"/>
                                        <p:tgtEl>
                                          <p:spTgt spid="3"/>
                                        </p:tgtEl>
                                        <p:attrNameLst>
                                          <p:attrName>ppt_y</p:attrName>
                                        </p:attrNameLst>
                                      </p:cBhvr>
                                      <p:tavLst>
                                        <p:tav tm="0">
                                          <p:val>
                                            <p:strVal val="ppt_y"/>
                                          </p:val>
                                        </p:tav>
                                        <p:tav tm="100000">
                                          <p:val>
                                            <p:strVal val="ppt_y"/>
                                          </p:val>
                                        </p:tav>
                                      </p:tavLst>
                                    </p:anim>
                                    <p:set>
                                      <p:cBhvr>
                                        <p:cTn id="28" dur="1" fill="hold">
                                          <p:stCondLst>
                                            <p:cond delay="249"/>
                                          </p:stCondLst>
                                        </p:cTn>
                                        <p:tgtEl>
                                          <p:spTgt spid="3"/>
                                        </p:tgtEl>
                                        <p:attrNameLst>
                                          <p:attrName>style.visibility</p:attrName>
                                        </p:attrNameLst>
                                      </p:cBhvr>
                                      <p:to>
                                        <p:strVal val="hidden"/>
                                      </p:to>
                                    </p:set>
                                  </p:childTnLst>
                                </p:cTn>
                              </p:par>
                              <p:par>
                                <p:cTn id="29" presetID="2" presetClass="exit" presetSubtype="2" accel="100000" fill="hold" grpId="1" nodeType="withEffect">
                                  <p:stCondLst>
                                    <p:cond delay="5000"/>
                                  </p:stCondLst>
                                  <p:childTnLst>
                                    <p:anim calcmode="lin" valueType="num">
                                      <p:cBhvr additive="base">
                                        <p:cTn id="30" dur="250"/>
                                        <p:tgtEl>
                                          <p:spTgt spid="6"/>
                                        </p:tgtEl>
                                        <p:attrNameLst>
                                          <p:attrName>ppt_x</p:attrName>
                                        </p:attrNameLst>
                                      </p:cBhvr>
                                      <p:tavLst>
                                        <p:tav tm="0">
                                          <p:val>
                                            <p:strVal val="ppt_x"/>
                                          </p:val>
                                        </p:tav>
                                        <p:tav tm="100000">
                                          <p:val>
                                            <p:strVal val="1+ppt_w/2"/>
                                          </p:val>
                                        </p:tav>
                                      </p:tavLst>
                                    </p:anim>
                                    <p:anim calcmode="lin" valueType="num">
                                      <p:cBhvr additive="base">
                                        <p:cTn id="31" dur="250"/>
                                        <p:tgtEl>
                                          <p:spTgt spid="6"/>
                                        </p:tgtEl>
                                        <p:attrNameLst>
                                          <p:attrName>ppt_y</p:attrName>
                                        </p:attrNameLst>
                                      </p:cBhvr>
                                      <p:tavLst>
                                        <p:tav tm="0">
                                          <p:val>
                                            <p:strVal val="ppt_y"/>
                                          </p:val>
                                        </p:tav>
                                        <p:tav tm="100000">
                                          <p:val>
                                            <p:strVal val="ppt_y"/>
                                          </p:val>
                                        </p:tav>
                                      </p:tavLst>
                                    </p:anim>
                                    <p:set>
                                      <p:cBhvr>
                                        <p:cTn id="32" dur="1" fill="hold">
                                          <p:stCondLst>
                                            <p:cond delay="249"/>
                                          </p:stCondLst>
                                        </p:cTn>
                                        <p:tgtEl>
                                          <p:spTgt spid="6"/>
                                        </p:tgtEl>
                                        <p:attrNameLst>
                                          <p:attrName>style.visibility</p:attrName>
                                        </p:attrNameLst>
                                      </p:cBhvr>
                                      <p:to>
                                        <p:strVal val="hidden"/>
                                      </p:to>
                                    </p:set>
                                  </p:childTnLst>
                                </p:cTn>
                              </p:par>
                              <p:par>
                                <p:cTn id="33" presetID="2" presetClass="exit" presetSubtype="2" accel="100000" fill="hold" grpId="1" nodeType="withEffect">
                                  <p:stCondLst>
                                    <p:cond delay="5000"/>
                                  </p:stCondLst>
                                  <p:childTnLst>
                                    <p:anim calcmode="lin" valueType="num">
                                      <p:cBhvr additive="base">
                                        <p:cTn id="34" dur="250"/>
                                        <p:tgtEl>
                                          <p:spTgt spid="14"/>
                                        </p:tgtEl>
                                        <p:attrNameLst>
                                          <p:attrName>ppt_x</p:attrName>
                                        </p:attrNameLst>
                                      </p:cBhvr>
                                      <p:tavLst>
                                        <p:tav tm="0">
                                          <p:val>
                                            <p:strVal val="ppt_x"/>
                                          </p:val>
                                        </p:tav>
                                        <p:tav tm="100000">
                                          <p:val>
                                            <p:strVal val="1+ppt_w/2"/>
                                          </p:val>
                                        </p:tav>
                                      </p:tavLst>
                                    </p:anim>
                                    <p:anim calcmode="lin" valueType="num">
                                      <p:cBhvr additive="base">
                                        <p:cTn id="35" dur="250"/>
                                        <p:tgtEl>
                                          <p:spTgt spid="14"/>
                                        </p:tgtEl>
                                        <p:attrNameLst>
                                          <p:attrName>ppt_y</p:attrName>
                                        </p:attrNameLst>
                                      </p:cBhvr>
                                      <p:tavLst>
                                        <p:tav tm="0">
                                          <p:val>
                                            <p:strVal val="ppt_y"/>
                                          </p:val>
                                        </p:tav>
                                        <p:tav tm="100000">
                                          <p:val>
                                            <p:strVal val="ppt_y"/>
                                          </p:val>
                                        </p:tav>
                                      </p:tavLst>
                                    </p:anim>
                                    <p:set>
                                      <p:cBhvr>
                                        <p:cTn id="3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3" grpId="1">
        <p:bldAsOne/>
      </p:bldGraphic>
      <p:bldP spid="14" grpId="0" animBg="1"/>
      <p:bldP spid="14" grpId="1" animBg="1"/>
      <p:bldP spid="6" grpId="0"/>
      <p:bldP spid="6"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11831" y="4963886"/>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Estima-se que em 2049, as capacidades</a:t>
            </a:r>
          </a:p>
          <a:p>
            <a:pPr algn="ctr">
              <a:lnSpc>
                <a:spcPct val="100000"/>
              </a:lnSpc>
            </a:pPr>
            <a:r>
              <a:rPr lang="pt-BR" b="0" dirty="0">
                <a:solidFill>
                  <a:srgbClr val="404040"/>
                </a:solidFill>
                <a:latin typeface="EYInterstate Light" panose="02000506000000020004" pitchFamily="2" charset="0"/>
              </a:rPr>
              <a:t>computacionais de </a:t>
            </a:r>
            <a:r>
              <a:rPr lang="pt-BR" dirty="0">
                <a:solidFill>
                  <a:srgbClr val="404040"/>
                </a:solidFill>
                <a:latin typeface="EYInterstate Light" panose="02000506000000020004" pitchFamily="2" charset="0"/>
              </a:rPr>
              <a:t>toda</a:t>
            </a:r>
            <a:r>
              <a:rPr lang="pt-BR" b="0" dirty="0">
                <a:solidFill>
                  <a:srgbClr val="404040"/>
                </a:solidFill>
                <a:latin typeface="EYInterstate Light" panose="02000506000000020004" pitchFamily="2" charset="0"/>
              </a:rPr>
              <a:t> </a:t>
            </a:r>
            <a:r>
              <a:rPr lang="pt-BR" dirty="0">
                <a:solidFill>
                  <a:srgbClr val="404040"/>
                </a:solidFill>
                <a:latin typeface="EYInterstate Light" panose="02000506000000020004" pitchFamily="2" charset="0"/>
              </a:rPr>
              <a:t>a</a:t>
            </a:r>
            <a:r>
              <a:rPr lang="pt-BR" b="0" dirty="0">
                <a:solidFill>
                  <a:srgbClr val="404040"/>
                </a:solidFill>
                <a:latin typeface="EYInterstate Light" panose="02000506000000020004" pitchFamily="2" charset="0"/>
              </a:rPr>
              <a:t> </a:t>
            </a:r>
            <a:r>
              <a:rPr lang="pt-BR" dirty="0">
                <a:solidFill>
                  <a:srgbClr val="404040"/>
                </a:solidFill>
                <a:latin typeface="EYInterstate Light" panose="02000506000000020004" pitchFamily="2" charset="0"/>
              </a:rPr>
              <a:t>espécie humana</a:t>
            </a:r>
            <a:r>
              <a:rPr lang="pt-BR" b="0" dirty="0">
                <a:solidFill>
                  <a:srgbClr val="404040"/>
                </a:solidFill>
                <a:latin typeface="EYInterstate Light" panose="02000506000000020004" pitchFamily="2" charset="0"/>
              </a:rPr>
              <a:t>…</a:t>
            </a:r>
          </a:p>
        </p:txBody>
      </p:sp>
      <p:sp>
        <p:nvSpPr>
          <p:cNvPr id="3" name="Rectangle 2"/>
          <p:cNvSpPr/>
          <p:nvPr/>
        </p:nvSpPr>
        <p:spPr>
          <a:xfrm>
            <a:off x="881716" y="5158474"/>
            <a:ext cx="10434917" cy="1477328"/>
          </a:xfrm>
          <a:prstGeom prst="rect">
            <a:avLst/>
          </a:prstGeom>
        </p:spPr>
        <p:txBody>
          <a:bodyPr wrap="square">
            <a:spAutoFit/>
          </a:bodyPr>
          <a:lstStyle/>
          <a:p>
            <a:pPr algn="ctr"/>
            <a:r>
              <a:rPr lang="pt-BR" sz="3000" dirty="0">
                <a:solidFill>
                  <a:srgbClr val="404040"/>
                </a:solidFill>
                <a:latin typeface="EYInterstate Light" panose="02000506000000020004" pitchFamily="2" charset="0"/>
                <a:cs typeface="Arial" pitchFamily="34" charset="0"/>
              </a:rPr>
              <a:t>…poderão ser ultrapassadas por um computador de </a:t>
            </a:r>
            <a:r>
              <a:rPr lang="pt-BR" sz="3000" b="1" dirty="0">
                <a:solidFill>
                  <a:srgbClr val="404040"/>
                </a:solidFill>
                <a:latin typeface="EYInterstate Light" panose="02000506000000020004" pitchFamily="2" charset="0"/>
                <a:cs typeface="Arial" pitchFamily="34" charset="0"/>
              </a:rPr>
              <a:t>US$1.000</a:t>
            </a:r>
          </a:p>
          <a:p>
            <a:pPr algn="ctr"/>
            <a:endParaRPr lang="pt-BR" sz="3000" dirty="0">
              <a:solidFill>
                <a:srgbClr val="404040"/>
              </a:solidFill>
              <a:latin typeface="EYInterstate Light" panose="02000506000000020004" pitchFamily="2" charset="0"/>
              <a:cs typeface="Arial"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8037" y="1521123"/>
            <a:ext cx="664149" cy="740985"/>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751" y="2954884"/>
            <a:ext cx="386450" cy="431159"/>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2110" y="3835655"/>
            <a:ext cx="664149" cy="74098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0637" y="3934102"/>
            <a:ext cx="545750" cy="60888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6259" y="2843433"/>
            <a:ext cx="386450" cy="43115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3787" y="2472354"/>
            <a:ext cx="332600" cy="371079"/>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5538" y="1521123"/>
            <a:ext cx="516640" cy="5764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238" y="2326316"/>
            <a:ext cx="332600" cy="371079"/>
          </a:xfrm>
          <a:prstGeom prst="rect">
            <a:avLst/>
          </a:prstGeom>
        </p:spPr>
      </p:pic>
      <p:cxnSp>
        <p:nvCxnSpPr>
          <p:cNvPr id="9" name="Straight Connector 8"/>
          <p:cNvCxnSpPr/>
          <p:nvPr/>
        </p:nvCxnSpPr>
        <p:spPr>
          <a:xfrm>
            <a:off x="4552476" y="1891616"/>
            <a:ext cx="769005" cy="370492"/>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flipH="1" flipV="1">
            <a:off x="4766677" y="2657894"/>
            <a:ext cx="302785" cy="39501"/>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H="1">
            <a:off x="4045491" y="3169299"/>
            <a:ext cx="1000145" cy="1165"/>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p:nvCxnSpPr>
        <p:spPr>
          <a:xfrm flipH="1">
            <a:off x="4766677" y="3934102"/>
            <a:ext cx="487048" cy="304444"/>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endCxn id="19" idx="1"/>
          </p:cNvCxnSpPr>
          <p:nvPr/>
        </p:nvCxnSpPr>
        <p:spPr>
          <a:xfrm flipV="1">
            <a:off x="6843059" y="1809329"/>
            <a:ext cx="742479" cy="452779"/>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endCxn id="23" idx="1"/>
          </p:cNvCxnSpPr>
          <p:nvPr/>
        </p:nvCxnSpPr>
        <p:spPr>
          <a:xfrm flipV="1">
            <a:off x="7068898" y="2511856"/>
            <a:ext cx="350340" cy="11984"/>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a:stCxn id="2" idx="3"/>
            <a:endCxn id="15" idx="1"/>
          </p:cNvCxnSpPr>
          <p:nvPr/>
        </p:nvCxnSpPr>
        <p:spPr>
          <a:xfrm>
            <a:off x="7212736" y="3008736"/>
            <a:ext cx="833523" cy="50277"/>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6986494" y="3835655"/>
            <a:ext cx="432744" cy="248044"/>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6979" y="1739216"/>
            <a:ext cx="2275757" cy="2539040"/>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2476" y="1668552"/>
            <a:ext cx="3445370" cy="3199273"/>
          </a:xfrm>
          <a:prstGeom prst="rect">
            <a:avLst/>
          </a:prstGeom>
        </p:spPr>
      </p:pic>
      <p:grpSp>
        <p:nvGrpSpPr>
          <p:cNvPr id="25" name="Group 24"/>
          <p:cNvGrpSpPr/>
          <p:nvPr/>
        </p:nvGrpSpPr>
        <p:grpSpPr>
          <a:xfrm>
            <a:off x="5072399" y="543839"/>
            <a:ext cx="2053552" cy="493259"/>
            <a:chOff x="5015346" y="543839"/>
            <a:chExt cx="2053552" cy="493259"/>
          </a:xfrm>
        </p:grpSpPr>
        <p:sp>
          <p:nvSpPr>
            <p:cNvPr id="28" name="Rectangle 27"/>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30"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2344776145"/>
      </p:ext>
    </p:extLst>
  </p:cSld>
  <p:clrMapOvr>
    <a:masterClrMapping/>
  </p:clrMapOvr>
  <mc:AlternateContent xmlns:mc="http://schemas.openxmlformats.org/markup-compatibility/2006" xmlns:p14="http://schemas.microsoft.com/office/powerpoint/2010/main">
    <mc:Choice Requires="p14">
      <p:transition p14:dur="10" advClick="0" advTm="13000"/>
    </mc:Choice>
    <mc:Fallback xmlns="">
      <p:transition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400"/>
                                        <p:tgtEl>
                                          <p:spTgt spid="11"/>
                                        </p:tgtEl>
                                      </p:cBhvr>
                                    </p:animEffect>
                                  </p:childTnLst>
                                </p:cTn>
                              </p:par>
                            </p:childTnLst>
                          </p:cTn>
                        </p:par>
                        <p:par>
                          <p:cTn id="19" fill="hold">
                            <p:stCondLst>
                              <p:cond delay="14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350"/>
                                        <p:tgtEl>
                                          <p:spTgt spid="10"/>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300"/>
                                        <p:tgtEl>
                                          <p:spTgt spid="16"/>
                                        </p:tgtEl>
                                      </p:cBhvr>
                                    </p:animEffect>
                                  </p:childTnLst>
                                </p:cTn>
                              </p:par>
                            </p:childTnLst>
                          </p:cTn>
                        </p:par>
                        <p:par>
                          <p:cTn id="27" fill="hold">
                            <p:stCondLst>
                              <p:cond delay="205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par>
                          <p:cTn id="31" fill="hold">
                            <p:stCondLst>
                              <p:cond delay="23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00"/>
                                        <p:tgtEl>
                                          <p:spTgt spid="23"/>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50"/>
                                        <p:tgtEl>
                                          <p:spTgt spid="15"/>
                                        </p:tgtEl>
                                      </p:cBhvr>
                                    </p:animEffect>
                                  </p:childTnLst>
                                </p:cTn>
                              </p:par>
                            </p:childTnLst>
                          </p:cTn>
                        </p:par>
                        <p:par>
                          <p:cTn id="39" fill="hold">
                            <p:stCondLst>
                              <p:cond delay="265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
                                        <p:tgtEl>
                                          <p:spTgt spid="13"/>
                                        </p:tgtEl>
                                      </p:cBhvr>
                                    </p:animEffect>
                                  </p:childTnLst>
                                </p:cTn>
                              </p:par>
                            </p:childTnLst>
                          </p:cTn>
                        </p:par>
                        <p:par>
                          <p:cTn id="43" fill="hold">
                            <p:stCondLst>
                              <p:cond delay="275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2"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right)">
                                      <p:cBhvr>
                                        <p:cTn id="49" dur="500"/>
                                        <p:tgtEl>
                                          <p:spTgt spid="29"/>
                                        </p:tgtEl>
                                      </p:cBhvr>
                                    </p:animEffect>
                                  </p:childTnLst>
                                </p:cTn>
                              </p:par>
                              <p:par>
                                <p:cTn id="50" presetID="22" presetClass="entr" presetSubtype="2"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right)">
                                      <p:cBhvr>
                                        <p:cTn id="52" dur="500"/>
                                        <p:tgtEl>
                                          <p:spTgt spid="26"/>
                                        </p:tgtEl>
                                      </p:cBhvr>
                                    </p:animEffect>
                                  </p:childTnLst>
                                </p:cTn>
                              </p:par>
                              <p:par>
                                <p:cTn id="53" presetID="22" presetClass="entr" presetSubtype="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right)">
                                      <p:cBhvr>
                                        <p:cTn id="55" dur="500"/>
                                        <p:tgtEl>
                                          <p:spTgt spid="9"/>
                                        </p:tgtEl>
                                      </p:cBhvr>
                                    </p:animEffect>
                                  </p:childTnLst>
                                </p:cTn>
                              </p:par>
                              <p:par>
                                <p:cTn id="56" presetID="22" presetClass="entr" presetSubtype="8"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8"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par>
                                <p:cTn id="62" presetID="22" presetClass="entr" presetSubtype="8"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par>
                                <p:cTn id="65" presetID="22" presetClass="entr" presetSubtype="8"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par>
                          <p:cTn id="68" fill="hold">
                            <p:stCondLst>
                              <p:cond delay="3250"/>
                            </p:stCondLst>
                            <p:childTnLst>
                              <p:par>
                                <p:cTn id="69" presetID="2" presetClass="exit" presetSubtype="4" accel="100000" fill="hold" grpId="1" nodeType="afterEffect">
                                  <p:stCondLst>
                                    <p:cond delay="3100"/>
                                  </p:stCondLst>
                                  <p:childTnLst>
                                    <p:anim calcmode="lin" valueType="num">
                                      <p:cBhvr additive="base">
                                        <p:cTn id="70" dur="350"/>
                                        <p:tgtEl>
                                          <p:spTgt spid="27"/>
                                        </p:tgtEl>
                                        <p:attrNameLst>
                                          <p:attrName>ppt_x</p:attrName>
                                        </p:attrNameLst>
                                      </p:cBhvr>
                                      <p:tavLst>
                                        <p:tav tm="0">
                                          <p:val>
                                            <p:strVal val="ppt_x"/>
                                          </p:val>
                                        </p:tav>
                                        <p:tav tm="100000">
                                          <p:val>
                                            <p:strVal val="ppt_x"/>
                                          </p:val>
                                        </p:tav>
                                      </p:tavLst>
                                    </p:anim>
                                    <p:anim calcmode="lin" valueType="num">
                                      <p:cBhvr additive="base">
                                        <p:cTn id="71" dur="350"/>
                                        <p:tgtEl>
                                          <p:spTgt spid="27"/>
                                        </p:tgtEl>
                                        <p:attrNameLst>
                                          <p:attrName>ppt_y</p:attrName>
                                        </p:attrNameLst>
                                      </p:cBhvr>
                                      <p:tavLst>
                                        <p:tav tm="0">
                                          <p:val>
                                            <p:strVal val="ppt_y"/>
                                          </p:val>
                                        </p:tav>
                                        <p:tav tm="100000">
                                          <p:val>
                                            <p:strVal val="1+ppt_h/2"/>
                                          </p:val>
                                        </p:tav>
                                      </p:tavLst>
                                    </p:anim>
                                    <p:set>
                                      <p:cBhvr>
                                        <p:cTn id="72" dur="1" fill="hold">
                                          <p:stCondLst>
                                            <p:cond delay="349"/>
                                          </p:stCondLst>
                                        </p:cTn>
                                        <p:tgtEl>
                                          <p:spTgt spid="27"/>
                                        </p:tgtEl>
                                        <p:attrNameLst>
                                          <p:attrName>style.visibility</p:attrName>
                                        </p:attrNameLst>
                                      </p:cBhvr>
                                      <p:to>
                                        <p:strVal val="hidden"/>
                                      </p:to>
                                    </p:set>
                                  </p:childTnLst>
                                </p:cTn>
                              </p:par>
                              <p:par>
                                <p:cTn id="73" presetID="2" presetClass="exit" presetSubtype="4" accel="100000" fill="hold" nodeType="withEffect">
                                  <p:stCondLst>
                                    <p:cond delay="3100"/>
                                  </p:stCondLst>
                                  <p:childTnLst>
                                    <p:anim calcmode="lin" valueType="num">
                                      <p:cBhvr additive="base">
                                        <p:cTn id="74" dur="350"/>
                                        <p:tgtEl>
                                          <p:spTgt spid="2"/>
                                        </p:tgtEl>
                                        <p:attrNameLst>
                                          <p:attrName>ppt_x</p:attrName>
                                        </p:attrNameLst>
                                      </p:cBhvr>
                                      <p:tavLst>
                                        <p:tav tm="0">
                                          <p:val>
                                            <p:strVal val="ppt_x"/>
                                          </p:val>
                                        </p:tav>
                                        <p:tav tm="100000">
                                          <p:val>
                                            <p:strVal val="ppt_x"/>
                                          </p:val>
                                        </p:tav>
                                      </p:tavLst>
                                    </p:anim>
                                    <p:anim calcmode="lin" valueType="num">
                                      <p:cBhvr additive="base">
                                        <p:cTn id="75" dur="350"/>
                                        <p:tgtEl>
                                          <p:spTgt spid="2"/>
                                        </p:tgtEl>
                                        <p:attrNameLst>
                                          <p:attrName>ppt_y</p:attrName>
                                        </p:attrNameLst>
                                      </p:cBhvr>
                                      <p:tavLst>
                                        <p:tav tm="0">
                                          <p:val>
                                            <p:strVal val="ppt_y"/>
                                          </p:val>
                                        </p:tav>
                                        <p:tav tm="100000">
                                          <p:val>
                                            <p:strVal val="1+ppt_h/2"/>
                                          </p:val>
                                        </p:tav>
                                      </p:tavLst>
                                    </p:anim>
                                    <p:set>
                                      <p:cBhvr>
                                        <p:cTn id="76" dur="1" fill="hold">
                                          <p:stCondLst>
                                            <p:cond delay="349"/>
                                          </p:stCondLst>
                                        </p:cTn>
                                        <p:tgtEl>
                                          <p:spTgt spid="2"/>
                                        </p:tgtEl>
                                        <p:attrNameLst>
                                          <p:attrName>style.visibility</p:attrName>
                                        </p:attrNameLst>
                                      </p:cBhvr>
                                      <p:to>
                                        <p:strVal val="hidden"/>
                                      </p:to>
                                    </p:set>
                                  </p:childTnLst>
                                </p:cTn>
                              </p:par>
                              <p:par>
                                <p:cTn id="77" presetID="2" presetClass="exit" presetSubtype="4" accel="100000" fill="hold" nodeType="withEffect">
                                  <p:stCondLst>
                                    <p:cond delay="3100"/>
                                  </p:stCondLst>
                                  <p:childTnLst>
                                    <p:anim calcmode="lin" valueType="num">
                                      <p:cBhvr additive="base">
                                        <p:cTn id="78" dur="350"/>
                                        <p:tgtEl>
                                          <p:spTgt spid="14"/>
                                        </p:tgtEl>
                                        <p:attrNameLst>
                                          <p:attrName>ppt_x</p:attrName>
                                        </p:attrNameLst>
                                      </p:cBhvr>
                                      <p:tavLst>
                                        <p:tav tm="0">
                                          <p:val>
                                            <p:strVal val="ppt_x"/>
                                          </p:val>
                                        </p:tav>
                                        <p:tav tm="100000">
                                          <p:val>
                                            <p:strVal val="ppt_x"/>
                                          </p:val>
                                        </p:tav>
                                      </p:tavLst>
                                    </p:anim>
                                    <p:anim calcmode="lin" valueType="num">
                                      <p:cBhvr additive="base">
                                        <p:cTn id="79" dur="350"/>
                                        <p:tgtEl>
                                          <p:spTgt spid="14"/>
                                        </p:tgtEl>
                                        <p:attrNameLst>
                                          <p:attrName>ppt_y</p:attrName>
                                        </p:attrNameLst>
                                      </p:cBhvr>
                                      <p:tavLst>
                                        <p:tav tm="0">
                                          <p:val>
                                            <p:strVal val="ppt_y"/>
                                          </p:val>
                                        </p:tav>
                                        <p:tav tm="100000">
                                          <p:val>
                                            <p:strVal val="1+ppt_h/2"/>
                                          </p:val>
                                        </p:tav>
                                      </p:tavLst>
                                    </p:anim>
                                    <p:set>
                                      <p:cBhvr>
                                        <p:cTn id="80" dur="1" fill="hold">
                                          <p:stCondLst>
                                            <p:cond delay="349"/>
                                          </p:stCondLst>
                                        </p:cTn>
                                        <p:tgtEl>
                                          <p:spTgt spid="14"/>
                                        </p:tgtEl>
                                        <p:attrNameLst>
                                          <p:attrName>style.visibility</p:attrName>
                                        </p:attrNameLst>
                                      </p:cBhvr>
                                      <p:to>
                                        <p:strVal val="hidden"/>
                                      </p:to>
                                    </p:set>
                                  </p:childTnLst>
                                </p:cTn>
                              </p:par>
                              <p:par>
                                <p:cTn id="81" presetID="2" presetClass="exit" presetSubtype="4" accel="100000" fill="hold" nodeType="withEffect">
                                  <p:stCondLst>
                                    <p:cond delay="3100"/>
                                  </p:stCondLst>
                                  <p:childTnLst>
                                    <p:anim calcmode="lin" valueType="num">
                                      <p:cBhvr additive="base">
                                        <p:cTn id="82" dur="350"/>
                                        <p:tgtEl>
                                          <p:spTgt spid="11"/>
                                        </p:tgtEl>
                                        <p:attrNameLst>
                                          <p:attrName>ppt_x</p:attrName>
                                        </p:attrNameLst>
                                      </p:cBhvr>
                                      <p:tavLst>
                                        <p:tav tm="0">
                                          <p:val>
                                            <p:strVal val="ppt_x"/>
                                          </p:val>
                                        </p:tav>
                                        <p:tav tm="100000">
                                          <p:val>
                                            <p:strVal val="ppt_x"/>
                                          </p:val>
                                        </p:tav>
                                      </p:tavLst>
                                    </p:anim>
                                    <p:anim calcmode="lin" valueType="num">
                                      <p:cBhvr additive="base">
                                        <p:cTn id="83" dur="350"/>
                                        <p:tgtEl>
                                          <p:spTgt spid="11"/>
                                        </p:tgtEl>
                                        <p:attrNameLst>
                                          <p:attrName>ppt_y</p:attrName>
                                        </p:attrNameLst>
                                      </p:cBhvr>
                                      <p:tavLst>
                                        <p:tav tm="0">
                                          <p:val>
                                            <p:strVal val="ppt_y"/>
                                          </p:val>
                                        </p:tav>
                                        <p:tav tm="100000">
                                          <p:val>
                                            <p:strVal val="1+ppt_h/2"/>
                                          </p:val>
                                        </p:tav>
                                      </p:tavLst>
                                    </p:anim>
                                    <p:set>
                                      <p:cBhvr>
                                        <p:cTn id="84" dur="1" fill="hold">
                                          <p:stCondLst>
                                            <p:cond delay="349"/>
                                          </p:stCondLst>
                                        </p:cTn>
                                        <p:tgtEl>
                                          <p:spTgt spid="11"/>
                                        </p:tgtEl>
                                        <p:attrNameLst>
                                          <p:attrName>style.visibility</p:attrName>
                                        </p:attrNameLst>
                                      </p:cBhvr>
                                      <p:to>
                                        <p:strVal val="hidden"/>
                                      </p:to>
                                    </p:set>
                                  </p:childTnLst>
                                </p:cTn>
                              </p:par>
                              <p:par>
                                <p:cTn id="85" presetID="2" presetClass="exit" presetSubtype="4" accel="100000" fill="hold" nodeType="withEffect">
                                  <p:stCondLst>
                                    <p:cond delay="3100"/>
                                  </p:stCondLst>
                                  <p:childTnLst>
                                    <p:anim calcmode="lin" valueType="num">
                                      <p:cBhvr additive="base">
                                        <p:cTn id="86" dur="350"/>
                                        <p:tgtEl>
                                          <p:spTgt spid="10"/>
                                        </p:tgtEl>
                                        <p:attrNameLst>
                                          <p:attrName>ppt_x</p:attrName>
                                        </p:attrNameLst>
                                      </p:cBhvr>
                                      <p:tavLst>
                                        <p:tav tm="0">
                                          <p:val>
                                            <p:strVal val="ppt_x"/>
                                          </p:val>
                                        </p:tav>
                                        <p:tav tm="100000">
                                          <p:val>
                                            <p:strVal val="ppt_x"/>
                                          </p:val>
                                        </p:tav>
                                      </p:tavLst>
                                    </p:anim>
                                    <p:anim calcmode="lin" valueType="num">
                                      <p:cBhvr additive="base">
                                        <p:cTn id="87" dur="350"/>
                                        <p:tgtEl>
                                          <p:spTgt spid="10"/>
                                        </p:tgtEl>
                                        <p:attrNameLst>
                                          <p:attrName>ppt_y</p:attrName>
                                        </p:attrNameLst>
                                      </p:cBhvr>
                                      <p:tavLst>
                                        <p:tav tm="0">
                                          <p:val>
                                            <p:strVal val="ppt_y"/>
                                          </p:val>
                                        </p:tav>
                                        <p:tav tm="100000">
                                          <p:val>
                                            <p:strVal val="1+ppt_h/2"/>
                                          </p:val>
                                        </p:tav>
                                      </p:tavLst>
                                    </p:anim>
                                    <p:set>
                                      <p:cBhvr>
                                        <p:cTn id="88" dur="1" fill="hold">
                                          <p:stCondLst>
                                            <p:cond delay="349"/>
                                          </p:stCondLst>
                                        </p:cTn>
                                        <p:tgtEl>
                                          <p:spTgt spid="10"/>
                                        </p:tgtEl>
                                        <p:attrNameLst>
                                          <p:attrName>style.visibility</p:attrName>
                                        </p:attrNameLst>
                                      </p:cBhvr>
                                      <p:to>
                                        <p:strVal val="hidden"/>
                                      </p:to>
                                    </p:set>
                                  </p:childTnLst>
                                </p:cTn>
                              </p:par>
                              <p:par>
                                <p:cTn id="89" presetID="2" presetClass="exit" presetSubtype="4" accel="100000" fill="hold" nodeType="withEffect">
                                  <p:stCondLst>
                                    <p:cond delay="3100"/>
                                  </p:stCondLst>
                                  <p:childTnLst>
                                    <p:anim calcmode="lin" valueType="num">
                                      <p:cBhvr additive="base">
                                        <p:cTn id="90" dur="350"/>
                                        <p:tgtEl>
                                          <p:spTgt spid="16"/>
                                        </p:tgtEl>
                                        <p:attrNameLst>
                                          <p:attrName>ppt_x</p:attrName>
                                        </p:attrNameLst>
                                      </p:cBhvr>
                                      <p:tavLst>
                                        <p:tav tm="0">
                                          <p:val>
                                            <p:strVal val="ppt_x"/>
                                          </p:val>
                                        </p:tav>
                                        <p:tav tm="100000">
                                          <p:val>
                                            <p:strVal val="ppt_x"/>
                                          </p:val>
                                        </p:tav>
                                      </p:tavLst>
                                    </p:anim>
                                    <p:anim calcmode="lin" valueType="num">
                                      <p:cBhvr additive="base">
                                        <p:cTn id="91" dur="350"/>
                                        <p:tgtEl>
                                          <p:spTgt spid="16"/>
                                        </p:tgtEl>
                                        <p:attrNameLst>
                                          <p:attrName>ppt_y</p:attrName>
                                        </p:attrNameLst>
                                      </p:cBhvr>
                                      <p:tavLst>
                                        <p:tav tm="0">
                                          <p:val>
                                            <p:strVal val="ppt_y"/>
                                          </p:val>
                                        </p:tav>
                                        <p:tav tm="100000">
                                          <p:val>
                                            <p:strVal val="1+ppt_h/2"/>
                                          </p:val>
                                        </p:tav>
                                      </p:tavLst>
                                    </p:anim>
                                    <p:set>
                                      <p:cBhvr>
                                        <p:cTn id="92" dur="1" fill="hold">
                                          <p:stCondLst>
                                            <p:cond delay="349"/>
                                          </p:stCondLst>
                                        </p:cTn>
                                        <p:tgtEl>
                                          <p:spTgt spid="16"/>
                                        </p:tgtEl>
                                        <p:attrNameLst>
                                          <p:attrName>style.visibility</p:attrName>
                                        </p:attrNameLst>
                                      </p:cBhvr>
                                      <p:to>
                                        <p:strVal val="hidden"/>
                                      </p:to>
                                    </p:set>
                                  </p:childTnLst>
                                </p:cTn>
                              </p:par>
                              <p:par>
                                <p:cTn id="93" presetID="2" presetClass="exit" presetSubtype="4" accel="100000" fill="hold" nodeType="withEffect">
                                  <p:stCondLst>
                                    <p:cond delay="3100"/>
                                  </p:stCondLst>
                                  <p:childTnLst>
                                    <p:anim calcmode="lin" valueType="num">
                                      <p:cBhvr additive="base">
                                        <p:cTn id="94" dur="350"/>
                                        <p:tgtEl>
                                          <p:spTgt spid="19"/>
                                        </p:tgtEl>
                                        <p:attrNameLst>
                                          <p:attrName>ppt_x</p:attrName>
                                        </p:attrNameLst>
                                      </p:cBhvr>
                                      <p:tavLst>
                                        <p:tav tm="0">
                                          <p:val>
                                            <p:strVal val="ppt_x"/>
                                          </p:val>
                                        </p:tav>
                                        <p:tav tm="100000">
                                          <p:val>
                                            <p:strVal val="ppt_x"/>
                                          </p:val>
                                        </p:tav>
                                      </p:tavLst>
                                    </p:anim>
                                    <p:anim calcmode="lin" valueType="num">
                                      <p:cBhvr additive="base">
                                        <p:cTn id="95" dur="350"/>
                                        <p:tgtEl>
                                          <p:spTgt spid="19"/>
                                        </p:tgtEl>
                                        <p:attrNameLst>
                                          <p:attrName>ppt_y</p:attrName>
                                        </p:attrNameLst>
                                      </p:cBhvr>
                                      <p:tavLst>
                                        <p:tav tm="0">
                                          <p:val>
                                            <p:strVal val="ppt_y"/>
                                          </p:val>
                                        </p:tav>
                                        <p:tav tm="100000">
                                          <p:val>
                                            <p:strVal val="1+ppt_h/2"/>
                                          </p:val>
                                        </p:tav>
                                      </p:tavLst>
                                    </p:anim>
                                    <p:set>
                                      <p:cBhvr>
                                        <p:cTn id="96" dur="1" fill="hold">
                                          <p:stCondLst>
                                            <p:cond delay="349"/>
                                          </p:stCondLst>
                                        </p:cTn>
                                        <p:tgtEl>
                                          <p:spTgt spid="19"/>
                                        </p:tgtEl>
                                        <p:attrNameLst>
                                          <p:attrName>style.visibility</p:attrName>
                                        </p:attrNameLst>
                                      </p:cBhvr>
                                      <p:to>
                                        <p:strVal val="hidden"/>
                                      </p:to>
                                    </p:set>
                                  </p:childTnLst>
                                </p:cTn>
                              </p:par>
                              <p:par>
                                <p:cTn id="97" presetID="2" presetClass="exit" presetSubtype="4" accel="100000" fill="hold" nodeType="withEffect">
                                  <p:stCondLst>
                                    <p:cond delay="3100"/>
                                  </p:stCondLst>
                                  <p:childTnLst>
                                    <p:anim calcmode="lin" valueType="num">
                                      <p:cBhvr additive="base">
                                        <p:cTn id="98" dur="350"/>
                                        <p:tgtEl>
                                          <p:spTgt spid="23"/>
                                        </p:tgtEl>
                                        <p:attrNameLst>
                                          <p:attrName>ppt_x</p:attrName>
                                        </p:attrNameLst>
                                      </p:cBhvr>
                                      <p:tavLst>
                                        <p:tav tm="0">
                                          <p:val>
                                            <p:strVal val="ppt_x"/>
                                          </p:val>
                                        </p:tav>
                                        <p:tav tm="100000">
                                          <p:val>
                                            <p:strVal val="ppt_x"/>
                                          </p:val>
                                        </p:tav>
                                      </p:tavLst>
                                    </p:anim>
                                    <p:anim calcmode="lin" valueType="num">
                                      <p:cBhvr additive="base">
                                        <p:cTn id="99" dur="350"/>
                                        <p:tgtEl>
                                          <p:spTgt spid="23"/>
                                        </p:tgtEl>
                                        <p:attrNameLst>
                                          <p:attrName>ppt_y</p:attrName>
                                        </p:attrNameLst>
                                      </p:cBhvr>
                                      <p:tavLst>
                                        <p:tav tm="0">
                                          <p:val>
                                            <p:strVal val="ppt_y"/>
                                          </p:val>
                                        </p:tav>
                                        <p:tav tm="100000">
                                          <p:val>
                                            <p:strVal val="1+ppt_h/2"/>
                                          </p:val>
                                        </p:tav>
                                      </p:tavLst>
                                    </p:anim>
                                    <p:set>
                                      <p:cBhvr>
                                        <p:cTn id="100" dur="1" fill="hold">
                                          <p:stCondLst>
                                            <p:cond delay="349"/>
                                          </p:stCondLst>
                                        </p:cTn>
                                        <p:tgtEl>
                                          <p:spTgt spid="23"/>
                                        </p:tgtEl>
                                        <p:attrNameLst>
                                          <p:attrName>style.visibility</p:attrName>
                                        </p:attrNameLst>
                                      </p:cBhvr>
                                      <p:to>
                                        <p:strVal val="hidden"/>
                                      </p:to>
                                    </p:set>
                                  </p:childTnLst>
                                </p:cTn>
                              </p:par>
                              <p:par>
                                <p:cTn id="101" presetID="2" presetClass="exit" presetSubtype="4" accel="100000" fill="hold" nodeType="withEffect">
                                  <p:stCondLst>
                                    <p:cond delay="3100"/>
                                  </p:stCondLst>
                                  <p:childTnLst>
                                    <p:anim calcmode="lin" valueType="num">
                                      <p:cBhvr additive="base">
                                        <p:cTn id="102" dur="350"/>
                                        <p:tgtEl>
                                          <p:spTgt spid="15"/>
                                        </p:tgtEl>
                                        <p:attrNameLst>
                                          <p:attrName>ppt_x</p:attrName>
                                        </p:attrNameLst>
                                      </p:cBhvr>
                                      <p:tavLst>
                                        <p:tav tm="0">
                                          <p:val>
                                            <p:strVal val="ppt_x"/>
                                          </p:val>
                                        </p:tav>
                                        <p:tav tm="100000">
                                          <p:val>
                                            <p:strVal val="ppt_x"/>
                                          </p:val>
                                        </p:tav>
                                      </p:tavLst>
                                    </p:anim>
                                    <p:anim calcmode="lin" valueType="num">
                                      <p:cBhvr additive="base">
                                        <p:cTn id="103" dur="350"/>
                                        <p:tgtEl>
                                          <p:spTgt spid="15"/>
                                        </p:tgtEl>
                                        <p:attrNameLst>
                                          <p:attrName>ppt_y</p:attrName>
                                        </p:attrNameLst>
                                      </p:cBhvr>
                                      <p:tavLst>
                                        <p:tav tm="0">
                                          <p:val>
                                            <p:strVal val="ppt_y"/>
                                          </p:val>
                                        </p:tav>
                                        <p:tav tm="100000">
                                          <p:val>
                                            <p:strVal val="1+ppt_h/2"/>
                                          </p:val>
                                        </p:tav>
                                      </p:tavLst>
                                    </p:anim>
                                    <p:set>
                                      <p:cBhvr>
                                        <p:cTn id="104" dur="1" fill="hold">
                                          <p:stCondLst>
                                            <p:cond delay="349"/>
                                          </p:stCondLst>
                                        </p:cTn>
                                        <p:tgtEl>
                                          <p:spTgt spid="15"/>
                                        </p:tgtEl>
                                        <p:attrNameLst>
                                          <p:attrName>style.visibility</p:attrName>
                                        </p:attrNameLst>
                                      </p:cBhvr>
                                      <p:to>
                                        <p:strVal val="hidden"/>
                                      </p:to>
                                    </p:set>
                                  </p:childTnLst>
                                </p:cTn>
                              </p:par>
                              <p:par>
                                <p:cTn id="105" presetID="2" presetClass="exit" presetSubtype="4" accel="100000" fill="hold" nodeType="withEffect">
                                  <p:stCondLst>
                                    <p:cond delay="3100"/>
                                  </p:stCondLst>
                                  <p:childTnLst>
                                    <p:anim calcmode="lin" valueType="num">
                                      <p:cBhvr additive="base">
                                        <p:cTn id="106" dur="350"/>
                                        <p:tgtEl>
                                          <p:spTgt spid="13"/>
                                        </p:tgtEl>
                                        <p:attrNameLst>
                                          <p:attrName>ppt_x</p:attrName>
                                        </p:attrNameLst>
                                      </p:cBhvr>
                                      <p:tavLst>
                                        <p:tav tm="0">
                                          <p:val>
                                            <p:strVal val="ppt_x"/>
                                          </p:val>
                                        </p:tav>
                                        <p:tav tm="100000">
                                          <p:val>
                                            <p:strVal val="ppt_x"/>
                                          </p:val>
                                        </p:tav>
                                      </p:tavLst>
                                    </p:anim>
                                    <p:anim calcmode="lin" valueType="num">
                                      <p:cBhvr additive="base">
                                        <p:cTn id="107" dur="350"/>
                                        <p:tgtEl>
                                          <p:spTgt spid="13"/>
                                        </p:tgtEl>
                                        <p:attrNameLst>
                                          <p:attrName>ppt_y</p:attrName>
                                        </p:attrNameLst>
                                      </p:cBhvr>
                                      <p:tavLst>
                                        <p:tav tm="0">
                                          <p:val>
                                            <p:strVal val="ppt_y"/>
                                          </p:val>
                                        </p:tav>
                                        <p:tav tm="100000">
                                          <p:val>
                                            <p:strVal val="1+ppt_h/2"/>
                                          </p:val>
                                        </p:tav>
                                      </p:tavLst>
                                    </p:anim>
                                    <p:set>
                                      <p:cBhvr>
                                        <p:cTn id="108" dur="1" fill="hold">
                                          <p:stCondLst>
                                            <p:cond delay="349"/>
                                          </p:stCondLst>
                                        </p:cTn>
                                        <p:tgtEl>
                                          <p:spTgt spid="13"/>
                                        </p:tgtEl>
                                        <p:attrNameLst>
                                          <p:attrName>style.visibility</p:attrName>
                                        </p:attrNameLst>
                                      </p:cBhvr>
                                      <p:to>
                                        <p:strVal val="hidden"/>
                                      </p:to>
                                    </p:set>
                                  </p:childTnLst>
                                </p:cTn>
                              </p:par>
                              <p:par>
                                <p:cTn id="109" presetID="2" presetClass="exit" presetSubtype="4" accel="100000" fill="hold" nodeType="withEffect">
                                  <p:stCondLst>
                                    <p:cond delay="3100"/>
                                  </p:stCondLst>
                                  <p:childTnLst>
                                    <p:anim calcmode="lin" valueType="num">
                                      <p:cBhvr additive="base">
                                        <p:cTn id="110" dur="350"/>
                                        <p:tgtEl>
                                          <p:spTgt spid="34"/>
                                        </p:tgtEl>
                                        <p:attrNameLst>
                                          <p:attrName>ppt_x</p:attrName>
                                        </p:attrNameLst>
                                      </p:cBhvr>
                                      <p:tavLst>
                                        <p:tav tm="0">
                                          <p:val>
                                            <p:strVal val="ppt_x"/>
                                          </p:val>
                                        </p:tav>
                                        <p:tav tm="100000">
                                          <p:val>
                                            <p:strVal val="ppt_x"/>
                                          </p:val>
                                        </p:tav>
                                      </p:tavLst>
                                    </p:anim>
                                    <p:anim calcmode="lin" valueType="num">
                                      <p:cBhvr additive="base">
                                        <p:cTn id="111" dur="350"/>
                                        <p:tgtEl>
                                          <p:spTgt spid="34"/>
                                        </p:tgtEl>
                                        <p:attrNameLst>
                                          <p:attrName>ppt_y</p:attrName>
                                        </p:attrNameLst>
                                      </p:cBhvr>
                                      <p:tavLst>
                                        <p:tav tm="0">
                                          <p:val>
                                            <p:strVal val="ppt_y"/>
                                          </p:val>
                                        </p:tav>
                                        <p:tav tm="100000">
                                          <p:val>
                                            <p:strVal val="1+ppt_h/2"/>
                                          </p:val>
                                        </p:tav>
                                      </p:tavLst>
                                    </p:anim>
                                    <p:set>
                                      <p:cBhvr>
                                        <p:cTn id="112" dur="1" fill="hold">
                                          <p:stCondLst>
                                            <p:cond delay="349"/>
                                          </p:stCondLst>
                                        </p:cTn>
                                        <p:tgtEl>
                                          <p:spTgt spid="34"/>
                                        </p:tgtEl>
                                        <p:attrNameLst>
                                          <p:attrName>style.visibility</p:attrName>
                                        </p:attrNameLst>
                                      </p:cBhvr>
                                      <p:to>
                                        <p:strVal val="hidden"/>
                                      </p:to>
                                    </p:set>
                                  </p:childTnLst>
                                </p:cTn>
                              </p:par>
                              <p:par>
                                <p:cTn id="113" presetID="2" presetClass="exit" presetSubtype="4" accel="100000" fill="hold" nodeType="withEffect">
                                  <p:stCondLst>
                                    <p:cond delay="3100"/>
                                  </p:stCondLst>
                                  <p:childTnLst>
                                    <p:anim calcmode="lin" valueType="num">
                                      <p:cBhvr additive="base">
                                        <p:cTn id="114" dur="350"/>
                                        <p:tgtEl>
                                          <p:spTgt spid="29"/>
                                        </p:tgtEl>
                                        <p:attrNameLst>
                                          <p:attrName>ppt_x</p:attrName>
                                        </p:attrNameLst>
                                      </p:cBhvr>
                                      <p:tavLst>
                                        <p:tav tm="0">
                                          <p:val>
                                            <p:strVal val="ppt_x"/>
                                          </p:val>
                                        </p:tav>
                                        <p:tav tm="100000">
                                          <p:val>
                                            <p:strVal val="ppt_x"/>
                                          </p:val>
                                        </p:tav>
                                      </p:tavLst>
                                    </p:anim>
                                    <p:anim calcmode="lin" valueType="num">
                                      <p:cBhvr additive="base">
                                        <p:cTn id="115" dur="350"/>
                                        <p:tgtEl>
                                          <p:spTgt spid="29"/>
                                        </p:tgtEl>
                                        <p:attrNameLst>
                                          <p:attrName>ppt_y</p:attrName>
                                        </p:attrNameLst>
                                      </p:cBhvr>
                                      <p:tavLst>
                                        <p:tav tm="0">
                                          <p:val>
                                            <p:strVal val="ppt_y"/>
                                          </p:val>
                                        </p:tav>
                                        <p:tav tm="100000">
                                          <p:val>
                                            <p:strVal val="1+ppt_h/2"/>
                                          </p:val>
                                        </p:tav>
                                      </p:tavLst>
                                    </p:anim>
                                    <p:set>
                                      <p:cBhvr>
                                        <p:cTn id="116" dur="1" fill="hold">
                                          <p:stCondLst>
                                            <p:cond delay="349"/>
                                          </p:stCondLst>
                                        </p:cTn>
                                        <p:tgtEl>
                                          <p:spTgt spid="29"/>
                                        </p:tgtEl>
                                        <p:attrNameLst>
                                          <p:attrName>style.visibility</p:attrName>
                                        </p:attrNameLst>
                                      </p:cBhvr>
                                      <p:to>
                                        <p:strVal val="hidden"/>
                                      </p:to>
                                    </p:set>
                                  </p:childTnLst>
                                </p:cTn>
                              </p:par>
                              <p:par>
                                <p:cTn id="117" presetID="2" presetClass="exit" presetSubtype="4" accel="100000" fill="hold" nodeType="withEffect">
                                  <p:stCondLst>
                                    <p:cond delay="3100"/>
                                  </p:stCondLst>
                                  <p:childTnLst>
                                    <p:anim calcmode="lin" valueType="num">
                                      <p:cBhvr additive="base">
                                        <p:cTn id="118" dur="350"/>
                                        <p:tgtEl>
                                          <p:spTgt spid="26"/>
                                        </p:tgtEl>
                                        <p:attrNameLst>
                                          <p:attrName>ppt_x</p:attrName>
                                        </p:attrNameLst>
                                      </p:cBhvr>
                                      <p:tavLst>
                                        <p:tav tm="0">
                                          <p:val>
                                            <p:strVal val="ppt_x"/>
                                          </p:val>
                                        </p:tav>
                                        <p:tav tm="100000">
                                          <p:val>
                                            <p:strVal val="ppt_x"/>
                                          </p:val>
                                        </p:tav>
                                      </p:tavLst>
                                    </p:anim>
                                    <p:anim calcmode="lin" valueType="num">
                                      <p:cBhvr additive="base">
                                        <p:cTn id="119" dur="350"/>
                                        <p:tgtEl>
                                          <p:spTgt spid="26"/>
                                        </p:tgtEl>
                                        <p:attrNameLst>
                                          <p:attrName>ppt_y</p:attrName>
                                        </p:attrNameLst>
                                      </p:cBhvr>
                                      <p:tavLst>
                                        <p:tav tm="0">
                                          <p:val>
                                            <p:strVal val="ppt_y"/>
                                          </p:val>
                                        </p:tav>
                                        <p:tav tm="100000">
                                          <p:val>
                                            <p:strVal val="1+ppt_h/2"/>
                                          </p:val>
                                        </p:tav>
                                      </p:tavLst>
                                    </p:anim>
                                    <p:set>
                                      <p:cBhvr>
                                        <p:cTn id="120" dur="1" fill="hold">
                                          <p:stCondLst>
                                            <p:cond delay="349"/>
                                          </p:stCondLst>
                                        </p:cTn>
                                        <p:tgtEl>
                                          <p:spTgt spid="26"/>
                                        </p:tgtEl>
                                        <p:attrNameLst>
                                          <p:attrName>style.visibility</p:attrName>
                                        </p:attrNameLst>
                                      </p:cBhvr>
                                      <p:to>
                                        <p:strVal val="hidden"/>
                                      </p:to>
                                    </p:set>
                                  </p:childTnLst>
                                </p:cTn>
                              </p:par>
                              <p:par>
                                <p:cTn id="121" presetID="2" presetClass="exit" presetSubtype="4" accel="100000" fill="hold" nodeType="withEffect">
                                  <p:stCondLst>
                                    <p:cond delay="3100"/>
                                  </p:stCondLst>
                                  <p:childTnLst>
                                    <p:anim calcmode="lin" valueType="num">
                                      <p:cBhvr additive="base">
                                        <p:cTn id="122" dur="350"/>
                                        <p:tgtEl>
                                          <p:spTgt spid="9"/>
                                        </p:tgtEl>
                                        <p:attrNameLst>
                                          <p:attrName>ppt_x</p:attrName>
                                        </p:attrNameLst>
                                      </p:cBhvr>
                                      <p:tavLst>
                                        <p:tav tm="0">
                                          <p:val>
                                            <p:strVal val="ppt_x"/>
                                          </p:val>
                                        </p:tav>
                                        <p:tav tm="100000">
                                          <p:val>
                                            <p:strVal val="ppt_x"/>
                                          </p:val>
                                        </p:tav>
                                      </p:tavLst>
                                    </p:anim>
                                    <p:anim calcmode="lin" valueType="num">
                                      <p:cBhvr additive="base">
                                        <p:cTn id="123" dur="350"/>
                                        <p:tgtEl>
                                          <p:spTgt spid="9"/>
                                        </p:tgtEl>
                                        <p:attrNameLst>
                                          <p:attrName>ppt_y</p:attrName>
                                        </p:attrNameLst>
                                      </p:cBhvr>
                                      <p:tavLst>
                                        <p:tav tm="0">
                                          <p:val>
                                            <p:strVal val="ppt_y"/>
                                          </p:val>
                                        </p:tav>
                                        <p:tav tm="100000">
                                          <p:val>
                                            <p:strVal val="1+ppt_h/2"/>
                                          </p:val>
                                        </p:tav>
                                      </p:tavLst>
                                    </p:anim>
                                    <p:set>
                                      <p:cBhvr>
                                        <p:cTn id="124" dur="1" fill="hold">
                                          <p:stCondLst>
                                            <p:cond delay="349"/>
                                          </p:stCondLst>
                                        </p:cTn>
                                        <p:tgtEl>
                                          <p:spTgt spid="9"/>
                                        </p:tgtEl>
                                        <p:attrNameLst>
                                          <p:attrName>style.visibility</p:attrName>
                                        </p:attrNameLst>
                                      </p:cBhvr>
                                      <p:to>
                                        <p:strVal val="hidden"/>
                                      </p:to>
                                    </p:set>
                                  </p:childTnLst>
                                </p:cTn>
                              </p:par>
                              <p:par>
                                <p:cTn id="125" presetID="2" presetClass="exit" presetSubtype="4" accel="100000" fill="hold" nodeType="withEffect">
                                  <p:stCondLst>
                                    <p:cond delay="3100"/>
                                  </p:stCondLst>
                                  <p:childTnLst>
                                    <p:anim calcmode="lin" valueType="num">
                                      <p:cBhvr additive="base">
                                        <p:cTn id="126" dur="350"/>
                                        <p:tgtEl>
                                          <p:spTgt spid="42"/>
                                        </p:tgtEl>
                                        <p:attrNameLst>
                                          <p:attrName>ppt_x</p:attrName>
                                        </p:attrNameLst>
                                      </p:cBhvr>
                                      <p:tavLst>
                                        <p:tav tm="0">
                                          <p:val>
                                            <p:strVal val="ppt_x"/>
                                          </p:val>
                                        </p:tav>
                                        <p:tav tm="100000">
                                          <p:val>
                                            <p:strVal val="ppt_x"/>
                                          </p:val>
                                        </p:tav>
                                      </p:tavLst>
                                    </p:anim>
                                    <p:anim calcmode="lin" valueType="num">
                                      <p:cBhvr additive="base">
                                        <p:cTn id="127" dur="350"/>
                                        <p:tgtEl>
                                          <p:spTgt spid="42"/>
                                        </p:tgtEl>
                                        <p:attrNameLst>
                                          <p:attrName>ppt_y</p:attrName>
                                        </p:attrNameLst>
                                      </p:cBhvr>
                                      <p:tavLst>
                                        <p:tav tm="0">
                                          <p:val>
                                            <p:strVal val="ppt_y"/>
                                          </p:val>
                                        </p:tav>
                                        <p:tav tm="100000">
                                          <p:val>
                                            <p:strVal val="1+ppt_h/2"/>
                                          </p:val>
                                        </p:tav>
                                      </p:tavLst>
                                    </p:anim>
                                    <p:set>
                                      <p:cBhvr>
                                        <p:cTn id="128" dur="1" fill="hold">
                                          <p:stCondLst>
                                            <p:cond delay="349"/>
                                          </p:stCondLst>
                                        </p:cTn>
                                        <p:tgtEl>
                                          <p:spTgt spid="42"/>
                                        </p:tgtEl>
                                        <p:attrNameLst>
                                          <p:attrName>style.visibility</p:attrName>
                                        </p:attrNameLst>
                                      </p:cBhvr>
                                      <p:to>
                                        <p:strVal val="hidden"/>
                                      </p:to>
                                    </p:set>
                                  </p:childTnLst>
                                </p:cTn>
                              </p:par>
                              <p:par>
                                <p:cTn id="129" presetID="2" presetClass="exit" presetSubtype="4" accel="100000" fill="hold" nodeType="withEffect">
                                  <p:stCondLst>
                                    <p:cond delay="3100"/>
                                  </p:stCondLst>
                                  <p:childTnLst>
                                    <p:anim calcmode="lin" valueType="num">
                                      <p:cBhvr additive="base">
                                        <p:cTn id="130" dur="350"/>
                                        <p:tgtEl>
                                          <p:spTgt spid="40"/>
                                        </p:tgtEl>
                                        <p:attrNameLst>
                                          <p:attrName>ppt_x</p:attrName>
                                        </p:attrNameLst>
                                      </p:cBhvr>
                                      <p:tavLst>
                                        <p:tav tm="0">
                                          <p:val>
                                            <p:strVal val="ppt_x"/>
                                          </p:val>
                                        </p:tav>
                                        <p:tav tm="100000">
                                          <p:val>
                                            <p:strVal val="ppt_x"/>
                                          </p:val>
                                        </p:tav>
                                      </p:tavLst>
                                    </p:anim>
                                    <p:anim calcmode="lin" valueType="num">
                                      <p:cBhvr additive="base">
                                        <p:cTn id="131" dur="350"/>
                                        <p:tgtEl>
                                          <p:spTgt spid="40"/>
                                        </p:tgtEl>
                                        <p:attrNameLst>
                                          <p:attrName>ppt_y</p:attrName>
                                        </p:attrNameLst>
                                      </p:cBhvr>
                                      <p:tavLst>
                                        <p:tav tm="0">
                                          <p:val>
                                            <p:strVal val="ppt_y"/>
                                          </p:val>
                                        </p:tav>
                                        <p:tav tm="100000">
                                          <p:val>
                                            <p:strVal val="1+ppt_h/2"/>
                                          </p:val>
                                        </p:tav>
                                      </p:tavLst>
                                    </p:anim>
                                    <p:set>
                                      <p:cBhvr>
                                        <p:cTn id="132" dur="1" fill="hold">
                                          <p:stCondLst>
                                            <p:cond delay="349"/>
                                          </p:stCondLst>
                                        </p:cTn>
                                        <p:tgtEl>
                                          <p:spTgt spid="40"/>
                                        </p:tgtEl>
                                        <p:attrNameLst>
                                          <p:attrName>style.visibility</p:attrName>
                                        </p:attrNameLst>
                                      </p:cBhvr>
                                      <p:to>
                                        <p:strVal val="hidden"/>
                                      </p:to>
                                    </p:set>
                                  </p:childTnLst>
                                </p:cTn>
                              </p:par>
                              <p:par>
                                <p:cTn id="133" presetID="2" presetClass="exit" presetSubtype="4" accel="100000" fill="hold" nodeType="withEffect">
                                  <p:stCondLst>
                                    <p:cond delay="3100"/>
                                  </p:stCondLst>
                                  <p:childTnLst>
                                    <p:anim calcmode="lin" valueType="num">
                                      <p:cBhvr additive="base">
                                        <p:cTn id="134" dur="350"/>
                                        <p:tgtEl>
                                          <p:spTgt spid="38"/>
                                        </p:tgtEl>
                                        <p:attrNameLst>
                                          <p:attrName>ppt_x</p:attrName>
                                        </p:attrNameLst>
                                      </p:cBhvr>
                                      <p:tavLst>
                                        <p:tav tm="0">
                                          <p:val>
                                            <p:strVal val="ppt_x"/>
                                          </p:val>
                                        </p:tav>
                                        <p:tav tm="100000">
                                          <p:val>
                                            <p:strVal val="ppt_x"/>
                                          </p:val>
                                        </p:tav>
                                      </p:tavLst>
                                    </p:anim>
                                    <p:anim calcmode="lin" valueType="num">
                                      <p:cBhvr additive="base">
                                        <p:cTn id="135" dur="350"/>
                                        <p:tgtEl>
                                          <p:spTgt spid="38"/>
                                        </p:tgtEl>
                                        <p:attrNameLst>
                                          <p:attrName>ppt_y</p:attrName>
                                        </p:attrNameLst>
                                      </p:cBhvr>
                                      <p:tavLst>
                                        <p:tav tm="0">
                                          <p:val>
                                            <p:strVal val="ppt_y"/>
                                          </p:val>
                                        </p:tav>
                                        <p:tav tm="100000">
                                          <p:val>
                                            <p:strVal val="1+ppt_h/2"/>
                                          </p:val>
                                        </p:tav>
                                      </p:tavLst>
                                    </p:anim>
                                    <p:set>
                                      <p:cBhvr>
                                        <p:cTn id="136" dur="1" fill="hold">
                                          <p:stCondLst>
                                            <p:cond delay="349"/>
                                          </p:stCondLst>
                                        </p:cTn>
                                        <p:tgtEl>
                                          <p:spTgt spid="38"/>
                                        </p:tgtEl>
                                        <p:attrNameLst>
                                          <p:attrName>style.visibility</p:attrName>
                                        </p:attrNameLst>
                                      </p:cBhvr>
                                      <p:to>
                                        <p:strVal val="hidden"/>
                                      </p:to>
                                    </p:set>
                                  </p:childTnLst>
                                </p:cTn>
                              </p:par>
                              <p:par>
                                <p:cTn id="137" presetID="2" presetClass="exit" presetSubtype="4" accel="100000" fill="hold" nodeType="withEffect">
                                  <p:stCondLst>
                                    <p:cond delay="3100"/>
                                  </p:stCondLst>
                                  <p:childTnLst>
                                    <p:anim calcmode="lin" valueType="num">
                                      <p:cBhvr additive="base">
                                        <p:cTn id="138" dur="350"/>
                                        <p:tgtEl>
                                          <p:spTgt spid="36"/>
                                        </p:tgtEl>
                                        <p:attrNameLst>
                                          <p:attrName>ppt_x</p:attrName>
                                        </p:attrNameLst>
                                      </p:cBhvr>
                                      <p:tavLst>
                                        <p:tav tm="0">
                                          <p:val>
                                            <p:strVal val="ppt_x"/>
                                          </p:val>
                                        </p:tav>
                                        <p:tav tm="100000">
                                          <p:val>
                                            <p:strVal val="ppt_x"/>
                                          </p:val>
                                        </p:tav>
                                      </p:tavLst>
                                    </p:anim>
                                    <p:anim calcmode="lin" valueType="num">
                                      <p:cBhvr additive="base">
                                        <p:cTn id="139" dur="350"/>
                                        <p:tgtEl>
                                          <p:spTgt spid="36"/>
                                        </p:tgtEl>
                                        <p:attrNameLst>
                                          <p:attrName>ppt_y</p:attrName>
                                        </p:attrNameLst>
                                      </p:cBhvr>
                                      <p:tavLst>
                                        <p:tav tm="0">
                                          <p:val>
                                            <p:strVal val="ppt_y"/>
                                          </p:val>
                                        </p:tav>
                                        <p:tav tm="100000">
                                          <p:val>
                                            <p:strVal val="1+ppt_h/2"/>
                                          </p:val>
                                        </p:tav>
                                      </p:tavLst>
                                    </p:anim>
                                    <p:set>
                                      <p:cBhvr>
                                        <p:cTn id="140" dur="1" fill="hold">
                                          <p:stCondLst>
                                            <p:cond delay="349"/>
                                          </p:stCondLst>
                                        </p:cTn>
                                        <p:tgtEl>
                                          <p:spTgt spid="36"/>
                                        </p:tgtEl>
                                        <p:attrNameLst>
                                          <p:attrName>style.visibility</p:attrName>
                                        </p:attrNameLst>
                                      </p:cBhvr>
                                      <p:to>
                                        <p:strVal val="hidden"/>
                                      </p:to>
                                    </p:set>
                                  </p:childTnLst>
                                </p:cTn>
                              </p:par>
                            </p:childTnLst>
                          </p:cTn>
                        </p:par>
                        <p:par>
                          <p:cTn id="141" fill="hold">
                            <p:stCondLst>
                              <p:cond delay="6700"/>
                            </p:stCondLst>
                            <p:childTnLst>
                              <p:par>
                                <p:cTn id="142" presetID="2" presetClass="entr" presetSubtype="8" decel="100000" fill="hold" nodeType="afterEffect">
                                  <p:stCondLst>
                                    <p:cond delay="0"/>
                                  </p:stCondLst>
                                  <p:childTnLst>
                                    <p:set>
                                      <p:cBhvr>
                                        <p:cTn id="143" dur="1" fill="hold">
                                          <p:stCondLst>
                                            <p:cond delay="0"/>
                                          </p:stCondLst>
                                        </p:cTn>
                                        <p:tgtEl>
                                          <p:spTgt spid="45"/>
                                        </p:tgtEl>
                                        <p:attrNameLst>
                                          <p:attrName>style.visibility</p:attrName>
                                        </p:attrNameLst>
                                      </p:cBhvr>
                                      <p:to>
                                        <p:strVal val="visible"/>
                                      </p:to>
                                    </p:set>
                                    <p:anim calcmode="lin" valueType="num">
                                      <p:cBhvr additive="base">
                                        <p:cTn id="144" dur="250" fill="hold"/>
                                        <p:tgtEl>
                                          <p:spTgt spid="45"/>
                                        </p:tgtEl>
                                        <p:attrNameLst>
                                          <p:attrName>ppt_x</p:attrName>
                                        </p:attrNameLst>
                                      </p:cBhvr>
                                      <p:tavLst>
                                        <p:tav tm="0">
                                          <p:val>
                                            <p:strVal val="0-#ppt_w/2"/>
                                          </p:val>
                                        </p:tav>
                                        <p:tav tm="100000">
                                          <p:val>
                                            <p:strVal val="#ppt_x"/>
                                          </p:val>
                                        </p:tav>
                                      </p:tavLst>
                                    </p:anim>
                                    <p:anim calcmode="lin" valueType="num">
                                      <p:cBhvr additive="base">
                                        <p:cTn id="145" dur="250" fill="hold"/>
                                        <p:tgtEl>
                                          <p:spTgt spid="45"/>
                                        </p:tgtEl>
                                        <p:attrNameLst>
                                          <p:attrName>ppt_y</p:attrName>
                                        </p:attrNameLst>
                                      </p:cBhvr>
                                      <p:tavLst>
                                        <p:tav tm="0">
                                          <p:val>
                                            <p:strVal val="#ppt_y"/>
                                          </p:val>
                                        </p:tav>
                                        <p:tav tm="100000">
                                          <p:val>
                                            <p:strVal val="#ppt_y"/>
                                          </p:val>
                                        </p:tav>
                                      </p:tavLst>
                                    </p:anim>
                                  </p:childTnLst>
                                </p:cTn>
                              </p:par>
                            </p:childTnLst>
                          </p:cTn>
                        </p:par>
                        <p:par>
                          <p:cTn id="146" fill="hold">
                            <p:stCondLst>
                              <p:cond delay="6950"/>
                            </p:stCondLst>
                            <p:childTnLst>
                              <p:par>
                                <p:cTn id="147" presetID="10" presetClass="entr" presetSubtype="0" fill="hold" grpId="0" nodeType="afterEffect">
                                  <p:stCondLst>
                                    <p:cond delay="0"/>
                                  </p:stCondLst>
                                  <p:childTnLst>
                                    <p:set>
                                      <p:cBhvr>
                                        <p:cTn id="148" dur="1" fill="hold">
                                          <p:stCondLst>
                                            <p:cond delay="0"/>
                                          </p:stCondLst>
                                        </p:cTn>
                                        <p:tgtEl>
                                          <p:spTgt spid="3"/>
                                        </p:tgtEl>
                                        <p:attrNameLst>
                                          <p:attrName>style.visibility</p:attrName>
                                        </p:attrNameLst>
                                      </p:cBhvr>
                                      <p:to>
                                        <p:strVal val="visible"/>
                                      </p:to>
                                    </p:set>
                                    <p:animEffect transition="in" filter="fade">
                                      <p:cBhvr>
                                        <p:cTn id="149" dur="500"/>
                                        <p:tgtEl>
                                          <p:spTgt spid="3"/>
                                        </p:tgtEl>
                                      </p:cBhvr>
                                    </p:animEffect>
                                  </p:childTnLst>
                                </p:cTn>
                              </p:par>
                            </p:childTnLst>
                          </p:cTn>
                        </p:par>
                        <p:par>
                          <p:cTn id="150" fill="hold">
                            <p:stCondLst>
                              <p:cond delay="7450"/>
                            </p:stCondLst>
                            <p:childTnLst>
                              <p:par>
                                <p:cTn id="151" presetID="2" presetClass="exit" presetSubtype="2" accel="100000" fill="hold" nodeType="afterEffect">
                                  <p:stCondLst>
                                    <p:cond delay="5000"/>
                                  </p:stCondLst>
                                  <p:childTnLst>
                                    <p:anim calcmode="lin" valueType="num">
                                      <p:cBhvr additive="base">
                                        <p:cTn id="152" dur="350"/>
                                        <p:tgtEl>
                                          <p:spTgt spid="45"/>
                                        </p:tgtEl>
                                        <p:attrNameLst>
                                          <p:attrName>ppt_x</p:attrName>
                                        </p:attrNameLst>
                                      </p:cBhvr>
                                      <p:tavLst>
                                        <p:tav tm="0">
                                          <p:val>
                                            <p:strVal val="ppt_x"/>
                                          </p:val>
                                        </p:tav>
                                        <p:tav tm="100000">
                                          <p:val>
                                            <p:strVal val="1+ppt_w/2"/>
                                          </p:val>
                                        </p:tav>
                                      </p:tavLst>
                                    </p:anim>
                                    <p:anim calcmode="lin" valueType="num">
                                      <p:cBhvr additive="base">
                                        <p:cTn id="153" dur="350"/>
                                        <p:tgtEl>
                                          <p:spTgt spid="45"/>
                                        </p:tgtEl>
                                        <p:attrNameLst>
                                          <p:attrName>ppt_y</p:attrName>
                                        </p:attrNameLst>
                                      </p:cBhvr>
                                      <p:tavLst>
                                        <p:tav tm="0">
                                          <p:val>
                                            <p:strVal val="ppt_y"/>
                                          </p:val>
                                        </p:tav>
                                        <p:tav tm="100000">
                                          <p:val>
                                            <p:strVal val="ppt_y"/>
                                          </p:val>
                                        </p:tav>
                                      </p:tavLst>
                                    </p:anim>
                                    <p:set>
                                      <p:cBhvr>
                                        <p:cTn id="154" dur="1" fill="hold">
                                          <p:stCondLst>
                                            <p:cond delay="349"/>
                                          </p:stCondLst>
                                        </p:cTn>
                                        <p:tgtEl>
                                          <p:spTgt spid="45"/>
                                        </p:tgtEl>
                                        <p:attrNameLst>
                                          <p:attrName>style.visibility</p:attrName>
                                        </p:attrNameLst>
                                      </p:cBhvr>
                                      <p:to>
                                        <p:strVal val="hidden"/>
                                      </p:to>
                                    </p:set>
                                  </p:childTnLst>
                                </p:cTn>
                              </p:par>
                              <p:par>
                                <p:cTn id="155" presetID="2" presetClass="exit" presetSubtype="2" accel="100000" fill="hold" grpId="1" nodeType="withEffect">
                                  <p:stCondLst>
                                    <p:cond delay="5000"/>
                                  </p:stCondLst>
                                  <p:childTnLst>
                                    <p:anim calcmode="lin" valueType="num">
                                      <p:cBhvr additive="base">
                                        <p:cTn id="156" dur="350"/>
                                        <p:tgtEl>
                                          <p:spTgt spid="3"/>
                                        </p:tgtEl>
                                        <p:attrNameLst>
                                          <p:attrName>ppt_x</p:attrName>
                                        </p:attrNameLst>
                                      </p:cBhvr>
                                      <p:tavLst>
                                        <p:tav tm="0">
                                          <p:val>
                                            <p:strVal val="ppt_x"/>
                                          </p:val>
                                        </p:tav>
                                        <p:tav tm="100000">
                                          <p:val>
                                            <p:strVal val="1+ppt_w/2"/>
                                          </p:val>
                                        </p:tav>
                                      </p:tavLst>
                                    </p:anim>
                                    <p:anim calcmode="lin" valueType="num">
                                      <p:cBhvr additive="base">
                                        <p:cTn id="157" dur="350"/>
                                        <p:tgtEl>
                                          <p:spTgt spid="3"/>
                                        </p:tgtEl>
                                        <p:attrNameLst>
                                          <p:attrName>ppt_y</p:attrName>
                                        </p:attrNameLst>
                                      </p:cBhvr>
                                      <p:tavLst>
                                        <p:tav tm="0">
                                          <p:val>
                                            <p:strVal val="ppt_y"/>
                                          </p:val>
                                        </p:tav>
                                        <p:tav tm="100000">
                                          <p:val>
                                            <p:strVal val="ppt_y"/>
                                          </p:val>
                                        </p:tav>
                                      </p:tavLst>
                                    </p:anim>
                                    <p:set>
                                      <p:cBhvr>
                                        <p:cTn id="158" dur="1" fill="hold">
                                          <p:stCondLst>
                                            <p:cond delay="3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074"/>
          <p:cNvSpPr/>
          <p:nvPr/>
        </p:nvSpPr>
        <p:spPr>
          <a:xfrm>
            <a:off x="919546" y="5336252"/>
            <a:ext cx="2203163" cy="477054"/>
          </a:xfrm>
          <a:prstGeom prst="rect">
            <a:avLst/>
          </a:prstGeom>
        </p:spPr>
        <p:txBody>
          <a:bodyPr wrap="square">
            <a:spAutoFit/>
          </a:bodyPr>
          <a:lstStyle/>
          <a:p>
            <a:pPr algn="ctr"/>
            <a:r>
              <a:rPr lang="pt-BR" sz="2500" dirty="0">
                <a:solidFill>
                  <a:srgbClr val="404040"/>
                </a:solidFill>
                <a:latin typeface="EYInterstate Light" panose="02000506000000020004" pitchFamily="2" charset="0"/>
              </a:rPr>
              <a:t>“Me escreva!”</a:t>
            </a:r>
            <a:endParaRPr lang="pt-BR" sz="2500" dirty="0">
              <a:solidFill>
                <a:srgbClr val="404040"/>
              </a:solidFill>
            </a:endParaRPr>
          </a:p>
        </p:txBody>
      </p:sp>
      <p:sp>
        <p:nvSpPr>
          <p:cNvPr id="36" name="Rectangle 35"/>
          <p:cNvSpPr/>
          <p:nvPr/>
        </p:nvSpPr>
        <p:spPr>
          <a:xfrm>
            <a:off x="3612135" y="5336252"/>
            <a:ext cx="2005018" cy="477054"/>
          </a:xfrm>
          <a:prstGeom prst="rect">
            <a:avLst/>
          </a:prstGeom>
        </p:spPr>
        <p:txBody>
          <a:bodyPr wrap="square">
            <a:spAutoFit/>
          </a:bodyPr>
          <a:lstStyle/>
          <a:p>
            <a:pPr algn="ctr"/>
            <a:r>
              <a:rPr lang="pt-BR" sz="2500" dirty="0">
                <a:solidFill>
                  <a:srgbClr val="404040"/>
                </a:solidFill>
                <a:latin typeface="EYInterstate Light" panose="02000506000000020004" pitchFamily="2" charset="0"/>
              </a:rPr>
              <a:t>“Me liga!”</a:t>
            </a:r>
            <a:endParaRPr lang="pt-BR" sz="2500" dirty="0">
              <a:solidFill>
                <a:srgbClr val="404040"/>
              </a:solidFill>
            </a:endParaRPr>
          </a:p>
        </p:txBody>
      </p:sp>
      <p:sp>
        <p:nvSpPr>
          <p:cNvPr id="37" name="Rectangle 36"/>
          <p:cNvSpPr/>
          <p:nvPr/>
        </p:nvSpPr>
        <p:spPr>
          <a:xfrm>
            <a:off x="6401294" y="5336252"/>
            <a:ext cx="2005018" cy="861774"/>
          </a:xfrm>
          <a:prstGeom prst="rect">
            <a:avLst/>
          </a:prstGeom>
        </p:spPr>
        <p:txBody>
          <a:bodyPr wrap="square">
            <a:spAutoFit/>
          </a:bodyPr>
          <a:lstStyle/>
          <a:p>
            <a:pPr algn="ctr"/>
            <a:r>
              <a:rPr lang="pt-BR" sz="2500" dirty="0">
                <a:solidFill>
                  <a:srgbClr val="404040"/>
                </a:solidFill>
                <a:latin typeface="EYInterstate Light" panose="02000506000000020004" pitchFamily="2" charset="0"/>
              </a:rPr>
              <a:t>“Me manda um e-mail!”</a:t>
            </a:r>
            <a:endParaRPr lang="pt-BR" sz="2500" dirty="0">
              <a:solidFill>
                <a:srgbClr val="404040"/>
              </a:solidFill>
            </a:endParaRPr>
          </a:p>
        </p:txBody>
      </p:sp>
      <p:sp>
        <p:nvSpPr>
          <p:cNvPr id="38" name="Rectangle 37"/>
          <p:cNvSpPr/>
          <p:nvPr/>
        </p:nvSpPr>
        <p:spPr>
          <a:xfrm>
            <a:off x="9070353" y="5336252"/>
            <a:ext cx="2005018" cy="1246495"/>
          </a:xfrm>
          <a:prstGeom prst="rect">
            <a:avLst/>
          </a:prstGeom>
        </p:spPr>
        <p:txBody>
          <a:bodyPr wrap="square">
            <a:spAutoFit/>
          </a:bodyPr>
          <a:lstStyle/>
          <a:p>
            <a:pPr algn="ctr"/>
            <a:r>
              <a:rPr lang="pt-BR" sz="2500" dirty="0">
                <a:solidFill>
                  <a:srgbClr val="404040"/>
                </a:solidFill>
                <a:latin typeface="EYInterstate Light" panose="02000506000000020004" pitchFamily="2" charset="0"/>
              </a:rPr>
              <a:t>“Me manda um </a:t>
            </a:r>
            <a:r>
              <a:rPr lang="pt-BR" sz="2500" dirty="0" err="1">
                <a:solidFill>
                  <a:srgbClr val="404040"/>
                </a:solidFill>
                <a:latin typeface="EYInterstate Light" panose="02000506000000020004" pitchFamily="2" charset="0"/>
              </a:rPr>
              <a:t>whatsapp</a:t>
            </a:r>
            <a:r>
              <a:rPr lang="pt-BR" sz="2500" dirty="0">
                <a:solidFill>
                  <a:srgbClr val="404040"/>
                </a:solidFill>
                <a:latin typeface="EYInterstate Light" panose="02000506000000020004" pitchFamily="2" charset="0"/>
              </a:rPr>
              <a:t>!”</a:t>
            </a:r>
            <a:endParaRPr lang="pt-BR" sz="2500" dirty="0">
              <a:solidFill>
                <a:srgbClr val="404040"/>
              </a:solidFill>
            </a:endParaRPr>
          </a:p>
        </p:txBody>
      </p:sp>
      <p:grpSp>
        <p:nvGrpSpPr>
          <p:cNvPr id="39" name="Group 38"/>
          <p:cNvGrpSpPr/>
          <p:nvPr/>
        </p:nvGrpSpPr>
        <p:grpSpPr>
          <a:xfrm>
            <a:off x="5072399" y="543839"/>
            <a:ext cx="2053552" cy="493259"/>
            <a:chOff x="5015346" y="543839"/>
            <a:chExt cx="2053552" cy="493259"/>
          </a:xfrm>
        </p:grpSpPr>
        <p:sp>
          <p:nvSpPr>
            <p:cNvPr id="40" name="Rectangle 39"/>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1"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grpSp>
        <p:nvGrpSpPr>
          <p:cNvPr id="10" name="Group 9"/>
          <p:cNvGrpSpPr/>
          <p:nvPr/>
        </p:nvGrpSpPr>
        <p:grpSpPr>
          <a:xfrm>
            <a:off x="8554593" y="2631554"/>
            <a:ext cx="3125243" cy="2679871"/>
            <a:chOff x="8554593" y="2631554"/>
            <a:chExt cx="3125243" cy="2679871"/>
          </a:xfrm>
        </p:grpSpPr>
        <p:sp>
          <p:nvSpPr>
            <p:cNvPr id="24" name="Title 1"/>
            <p:cNvSpPr txBox="1">
              <a:spLocks/>
            </p:cNvSpPr>
            <p:nvPr/>
          </p:nvSpPr>
          <p:spPr>
            <a:xfrm>
              <a:off x="8554593" y="5049181"/>
              <a:ext cx="3125243" cy="26224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dirty="0">
                  <a:solidFill>
                    <a:srgbClr val="404040"/>
                  </a:solidFill>
                  <a:latin typeface="EYInterstate" panose="02000503020000020004" pitchFamily="2" charset="0"/>
                </a:rPr>
                <a:t>Geração 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4159" y="2631554"/>
              <a:ext cx="2286110" cy="2286110"/>
            </a:xfrm>
            <a:prstGeom prst="rect">
              <a:avLst/>
            </a:prstGeom>
          </p:spPr>
        </p:pic>
      </p:grpSp>
      <p:grpSp>
        <p:nvGrpSpPr>
          <p:cNvPr id="8" name="Group 7"/>
          <p:cNvGrpSpPr/>
          <p:nvPr/>
        </p:nvGrpSpPr>
        <p:grpSpPr>
          <a:xfrm>
            <a:off x="3122710" y="2634131"/>
            <a:ext cx="3024369" cy="2677294"/>
            <a:chOff x="3122710" y="2634131"/>
            <a:chExt cx="3024369" cy="2677294"/>
          </a:xfrm>
        </p:grpSpPr>
        <p:sp>
          <p:nvSpPr>
            <p:cNvPr id="20" name="Title 1"/>
            <p:cNvSpPr txBox="1">
              <a:spLocks/>
            </p:cNvSpPr>
            <p:nvPr/>
          </p:nvSpPr>
          <p:spPr>
            <a:xfrm>
              <a:off x="3122710" y="5049181"/>
              <a:ext cx="3024369" cy="26224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dirty="0">
                  <a:solidFill>
                    <a:srgbClr val="404040"/>
                  </a:solidFill>
                  <a:latin typeface="EYInterstate" panose="02000503020000020004" pitchFamily="2" charset="0"/>
                </a:rPr>
                <a:t>Baby </a:t>
              </a:r>
              <a:r>
                <a:rPr lang="pt-BR" sz="2500" dirty="0" err="1">
                  <a:solidFill>
                    <a:srgbClr val="404040"/>
                  </a:solidFill>
                  <a:latin typeface="EYInterstate" panose="02000503020000020004" pitchFamily="2" charset="0"/>
                </a:rPr>
                <a:t>Boomer</a:t>
              </a:r>
              <a:endParaRPr lang="pt-BR" sz="2500" dirty="0">
                <a:solidFill>
                  <a:srgbClr val="404040"/>
                </a:solidFill>
                <a:latin typeface="EYInterstate" panose="02000503020000020004" pitchFamily="2"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1839" y="2634131"/>
              <a:ext cx="2286110" cy="2286110"/>
            </a:xfrm>
            <a:prstGeom prst="rect">
              <a:avLst/>
            </a:prstGeom>
          </p:spPr>
        </p:pic>
      </p:grpSp>
      <p:grpSp>
        <p:nvGrpSpPr>
          <p:cNvPr id="9" name="Group 8"/>
          <p:cNvGrpSpPr/>
          <p:nvPr/>
        </p:nvGrpSpPr>
        <p:grpSpPr>
          <a:xfrm>
            <a:off x="5847276" y="2634131"/>
            <a:ext cx="3024369" cy="2677294"/>
            <a:chOff x="5847276" y="2634131"/>
            <a:chExt cx="3024369" cy="2677294"/>
          </a:xfrm>
        </p:grpSpPr>
        <p:sp>
          <p:nvSpPr>
            <p:cNvPr id="21" name="Title 1"/>
            <p:cNvSpPr txBox="1">
              <a:spLocks/>
            </p:cNvSpPr>
            <p:nvPr/>
          </p:nvSpPr>
          <p:spPr>
            <a:xfrm>
              <a:off x="5847276" y="5049181"/>
              <a:ext cx="3024369" cy="26224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dirty="0">
                  <a:solidFill>
                    <a:srgbClr val="404040"/>
                  </a:solidFill>
                  <a:latin typeface="EYInterstate" panose="02000503020000020004" pitchFamily="2" charset="0"/>
                </a:rPr>
                <a:t>Geração X</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6405" y="2634131"/>
              <a:ext cx="2286110" cy="2286110"/>
            </a:xfrm>
            <a:prstGeom prst="rect">
              <a:avLst/>
            </a:prstGeom>
          </p:spPr>
        </p:pic>
      </p:grpSp>
      <p:grpSp>
        <p:nvGrpSpPr>
          <p:cNvPr id="7" name="Group 6"/>
          <p:cNvGrpSpPr/>
          <p:nvPr/>
        </p:nvGrpSpPr>
        <p:grpSpPr>
          <a:xfrm>
            <a:off x="449063" y="2634131"/>
            <a:ext cx="3024369" cy="2677294"/>
            <a:chOff x="449063" y="2634131"/>
            <a:chExt cx="3024369" cy="2677294"/>
          </a:xfrm>
        </p:grpSpPr>
        <p:sp>
          <p:nvSpPr>
            <p:cNvPr id="19" name="Title 1"/>
            <p:cNvSpPr txBox="1">
              <a:spLocks/>
            </p:cNvSpPr>
            <p:nvPr/>
          </p:nvSpPr>
          <p:spPr>
            <a:xfrm>
              <a:off x="449063" y="5049181"/>
              <a:ext cx="3024369" cy="26224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dirty="0">
                  <a:solidFill>
                    <a:srgbClr val="404040"/>
                  </a:solidFill>
                  <a:latin typeface="EYInterstate" panose="02000503020000020004" pitchFamily="2" charset="0"/>
                </a:rPr>
                <a:t>Tradicionalista</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192" y="2634131"/>
              <a:ext cx="2286110" cy="2286110"/>
            </a:xfrm>
            <a:prstGeom prst="rect">
              <a:avLst/>
            </a:prstGeom>
          </p:spPr>
        </p:pic>
      </p:grpSp>
      <p:sp>
        <p:nvSpPr>
          <p:cNvPr id="11" name="Title 1"/>
          <p:cNvSpPr txBox="1">
            <a:spLocks/>
          </p:cNvSpPr>
          <p:nvPr/>
        </p:nvSpPr>
        <p:spPr>
          <a:xfrm>
            <a:off x="0" y="3218255"/>
            <a:ext cx="12198350" cy="76135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Pela primeira vez na história, temos </a:t>
            </a:r>
            <a:r>
              <a:rPr lang="pt-BR" dirty="0">
                <a:solidFill>
                  <a:srgbClr val="404040"/>
                </a:solidFill>
                <a:latin typeface="EYInterstate Light" panose="02000506000000020004" pitchFamily="2" charset="0"/>
              </a:rPr>
              <a:t>quatro gerações </a:t>
            </a:r>
            <a:r>
              <a:rPr lang="pt-BR" b="0" dirty="0">
                <a:solidFill>
                  <a:srgbClr val="404040"/>
                </a:solidFill>
                <a:latin typeface="EYInterstate Light" panose="02000506000000020004" pitchFamily="2" charset="0"/>
              </a:rPr>
              <a:t>utilizando múltiplas tecnologias simultaneamente:</a:t>
            </a:r>
            <a:endParaRPr lang="en-US" b="0" dirty="0">
              <a:solidFill>
                <a:srgbClr val="404040"/>
              </a:solidFill>
              <a:latin typeface="EYInterstate Light" panose="02000506000000020004" pitchFamily="2" charset="0"/>
            </a:endParaRPr>
          </a:p>
        </p:txBody>
      </p:sp>
    </p:spTree>
    <p:extLst>
      <p:ext uri="{BB962C8B-B14F-4D97-AF65-F5344CB8AC3E}">
        <p14:creationId xmlns:p14="http://schemas.microsoft.com/office/powerpoint/2010/main" val="863262140"/>
      </p:ext>
    </p:extLst>
  </p:cSld>
  <p:clrMapOvr>
    <a:masterClrMapping/>
  </p:clrMapOvr>
  <mc:AlternateContent xmlns:mc="http://schemas.openxmlformats.org/markup-compatibility/2006" xmlns:p14="http://schemas.microsoft.com/office/powerpoint/2010/main">
    <mc:Choice Requires="p14">
      <p:transition p14:dur="10" advClick="0" advTm="14000"/>
    </mc:Choice>
    <mc:Fallback xmlns="">
      <p:transition advClick="0"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64" presetClass="path" presetSubtype="0" accel="50000" decel="50000" fill="hold" grpId="0" nodeType="afterEffect">
                                  <p:stCondLst>
                                    <p:cond delay="3000"/>
                                  </p:stCondLst>
                                  <p:childTnLst>
                                    <p:animMotion origin="layout" path="M 0 1.48148E-6 L 0 -0.25347 " pathEditMode="relative" rAng="0" ptsTypes="AA">
                                      <p:cBhvr>
                                        <p:cTn id="10" dur="1000" fill="hold"/>
                                        <p:tgtEl>
                                          <p:spTgt spid="11"/>
                                        </p:tgtEl>
                                        <p:attrNameLst>
                                          <p:attrName>ppt_x</p:attrName>
                                          <p:attrName>ppt_y</p:attrName>
                                        </p:attrNameLst>
                                      </p:cBhvr>
                                      <p:rCtr x="0" y="-12685"/>
                                    </p:animMotion>
                                  </p:childTnLst>
                                </p:cTn>
                              </p:par>
                            </p:childTnLst>
                          </p:cTn>
                        </p:par>
                        <p:par>
                          <p:cTn id="11" fill="hold">
                            <p:stCondLst>
                              <p:cond delay="4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0"/>
                            </p:stCondLst>
                            <p:childTnLst>
                              <p:par>
                                <p:cTn id="16" presetID="10" presetClass="entr" presetSubtype="0" fill="hold"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6000"/>
                            </p:stCondLst>
                            <p:childTnLst>
                              <p:par>
                                <p:cTn id="20" presetID="10"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7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8000"/>
                            </p:stCondLst>
                            <p:childTnLst>
                              <p:par>
                                <p:cTn id="28" presetID="10" presetClass="entr" presetSubtype="0" fill="hold" grpId="0" nodeType="afterEffect">
                                  <p:stCondLst>
                                    <p:cond delay="2000"/>
                                  </p:stCondLst>
                                  <p:childTnLst>
                                    <p:set>
                                      <p:cBhvr>
                                        <p:cTn id="29" dur="1" fill="hold">
                                          <p:stCondLst>
                                            <p:cond delay="0"/>
                                          </p:stCondLst>
                                        </p:cTn>
                                        <p:tgtEl>
                                          <p:spTgt spid="3075"/>
                                        </p:tgtEl>
                                        <p:attrNameLst>
                                          <p:attrName>style.visibility</p:attrName>
                                        </p:attrNameLst>
                                      </p:cBhvr>
                                      <p:to>
                                        <p:strVal val="visible"/>
                                      </p:to>
                                    </p:set>
                                    <p:animEffect transition="in" filter="fade">
                                      <p:cBhvr>
                                        <p:cTn id="30" dur="500"/>
                                        <p:tgtEl>
                                          <p:spTgt spid="3075"/>
                                        </p:tgtEl>
                                      </p:cBhvr>
                                    </p:animEffect>
                                  </p:childTnLst>
                                </p:cTn>
                              </p:par>
                            </p:childTnLst>
                          </p:cTn>
                        </p:par>
                        <p:par>
                          <p:cTn id="31" fill="hold">
                            <p:stCondLst>
                              <p:cond delay="10500"/>
                            </p:stCondLst>
                            <p:childTnLst>
                              <p:par>
                                <p:cTn id="32" presetID="10"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par>
                          <p:cTn id="35" fill="hold">
                            <p:stCondLst>
                              <p:cond delay="11000"/>
                            </p:stCondLst>
                            <p:childTnLst>
                              <p:par>
                                <p:cTn id="36" presetID="10"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11500"/>
                            </p:stCondLst>
                            <p:childTnLst>
                              <p:par>
                                <p:cTn id="40" presetID="10" presetClass="entr" presetSubtype="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2000"/>
                            </p:stCondLst>
                            <p:childTnLst>
                              <p:par>
                                <p:cTn id="44" presetID="2" presetClass="exit" presetSubtype="2" accel="100000" fill="hold" grpId="2" nodeType="afterEffect">
                                  <p:stCondLst>
                                    <p:cond delay="3000"/>
                                  </p:stCondLst>
                                  <p:childTnLst>
                                    <p:anim calcmode="lin" valueType="num">
                                      <p:cBhvr additive="base">
                                        <p:cTn id="45" dur="250"/>
                                        <p:tgtEl>
                                          <p:spTgt spid="11"/>
                                        </p:tgtEl>
                                        <p:attrNameLst>
                                          <p:attrName>ppt_x</p:attrName>
                                        </p:attrNameLst>
                                      </p:cBhvr>
                                      <p:tavLst>
                                        <p:tav tm="0">
                                          <p:val>
                                            <p:strVal val="ppt_x"/>
                                          </p:val>
                                        </p:tav>
                                        <p:tav tm="100000">
                                          <p:val>
                                            <p:strVal val="1+ppt_w/2"/>
                                          </p:val>
                                        </p:tav>
                                      </p:tavLst>
                                    </p:anim>
                                    <p:anim calcmode="lin" valueType="num">
                                      <p:cBhvr additive="base">
                                        <p:cTn id="46" dur="250"/>
                                        <p:tgtEl>
                                          <p:spTgt spid="11"/>
                                        </p:tgtEl>
                                        <p:attrNameLst>
                                          <p:attrName>ppt_y</p:attrName>
                                        </p:attrNameLst>
                                      </p:cBhvr>
                                      <p:tavLst>
                                        <p:tav tm="0">
                                          <p:val>
                                            <p:strVal val="ppt_y"/>
                                          </p:val>
                                        </p:tav>
                                        <p:tav tm="100000">
                                          <p:val>
                                            <p:strVal val="ppt_y"/>
                                          </p:val>
                                        </p:tav>
                                      </p:tavLst>
                                    </p:anim>
                                    <p:set>
                                      <p:cBhvr>
                                        <p:cTn id="47" dur="1" fill="hold">
                                          <p:stCondLst>
                                            <p:cond delay="249"/>
                                          </p:stCondLst>
                                        </p:cTn>
                                        <p:tgtEl>
                                          <p:spTgt spid="11"/>
                                        </p:tgtEl>
                                        <p:attrNameLst>
                                          <p:attrName>style.visibility</p:attrName>
                                        </p:attrNameLst>
                                      </p:cBhvr>
                                      <p:to>
                                        <p:strVal val="hidden"/>
                                      </p:to>
                                    </p:set>
                                  </p:childTnLst>
                                </p:cTn>
                              </p:par>
                              <p:par>
                                <p:cTn id="48" presetID="2" presetClass="exit" presetSubtype="2" accel="100000" fill="hold" nodeType="withEffect">
                                  <p:stCondLst>
                                    <p:cond delay="3000"/>
                                  </p:stCondLst>
                                  <p:childTnLst>
                                    <p:anim calcmode="lin" valueType="num">
                                      <p:cBhvr additive="base">
                                        <p:cTn id="49" dur="250"/>
                                        <p:tgtEl>
                                          <p:spTgt spid="7"/>
                                        </p:tgtEl>
                                        <p:attrNameLst>
                                          <p:attrName>ppt_x</p:attrName>
                                        </p:attrNameLst>
                                      </p:cBhvr>
                                      <p:tavLst>
                                        <p:tav tm="0">
                                          <p:val>
                                            <p:strVal val="ppt_x"/>
                                          </p:val>
                                        </p:tav>
                                        <p:tav tm="100000">
                                          <p:val>
                                            <p:strVal val="1+ppt_w/2"/>
                                          </p:val>
                                        </p:tav>
                                      </p:tavLst>
                                    </p:anim>
                                    <p:anim calcmode="lin" valueType="num">
                                      <p:cBhvr additive="base">
                                        <p:cTn id="50" dur="250"/>
                                        <p:tgtEl>
                                          <p:spTgt spid="7"/>
                                        </p:tgtEl>
                                        <p:attrNameLst>
                                          <p:attrName>ppt_y</p:attrName>
                                        </p:attrNameLst>
                                      </p:cBhvr>
                                      <p:tavLst>
                                        <p:tav tm="0">
                                          <p:val>
                                            <p:strVal val="ppt_y"/>
                                          </p:val>
                                        </p:tav>
                                        <p:tav tm="100000">
                                          <p:val>
                                            <p:strVal val="ppt_y"/>
                                          </p:val>
                                        </p:tav>
                                      </p:tavLst>
                                    </p:anim>
                                    <p:set>
                                      <p:cBhvr>
                                        <p:cTn id="51" dur="1" fill="hold">
                                          <p:stCondLst>
                                            <p:cond delay="249"/>
                                          </p:stCondLst>
                                        </p:cTn>
                                        <p:tgtEl>
                                          <p:spTgt spid="7"/>
                                        </p:tgtEl>
                                        <p:attrNameLst>
                                          <p:attrName>style.visibility</p:attrName>
                                        </p:attrNameLst>
                                      </p:cBhvr>
                                      <p:to>
                                        <p:strVal val="hidden"/>
                                      </p:to>
                                    </p:set>
                                  </p:childTnLst>
                                </p:cTn>
                              </p:par>
                              <p:par>
                                <p:cTn id="52" presetID="2" presetClass="exit" presetSubtype="2" accel="100000" fill="hold" nodeType="withEffect">
                                  <p:stCondLst>
                                    <p:cond delay="3000"/>
                                  </p:stCondLst>
                                  <p:childTnLst>
                                    <p:anim calcmode="lin" valueType="num">
                                      <p:cBhvr additive="base">
                                        <p:cTn id="53" dur="250"/>
                                        <p:tgtEl>
                                          <p:spTgt spid="8"/>
                                        </p:tgtEl>
                                        <p:attrNameLst>
                                          <p:attrName>ppt_x</p:attrName>
                                        </p:attrNameLst>
                                      </p:cBhvr>
                                      <p:tavLst>
                                        <p:tav tm="0">
                                          <p:val>
                                            <p:strVal val="ppt_x"/>
                                          </p:val>
                                        </p:tav>
                                        <p:tav tm="100000">
                                          <p:val>
                                            <p:strVal val="1+ppt_w/2"/>
                                          </p:val>
                                        </p:tav>
                                      </p:tavLst>
                                    </p:anim>
                                    <p:anim calcmode="lin" valueType="num">
                                      <p:cBhvr additive="base">
                                        <p:cTn id="54" dur="250"/>
                                        <p:tgtEl>
                                          <p:spTgt spid="8"/>
                                        </p:tgtEl>
                                        <p:attrNameLst>
                                          <p:attrName>ppt_y</p:attrName>
                                        </p:attrNameLst>
                                      </p:cBhvr>
                                      <p:tavLst>
                                        <p:tav tm="0">
                                          <p:val>
                                            <p:strVal val="ppt_y"/>
                                          </p:val>
                                        </p:tav>
                                        <p:tav tm="100000">
                                          <p:val>
                                            <p:strVal val="ppt_y"/>
                                          </p:val>
                                        </p:tav>
                                      </p:tavLst>
                                    </p:anim>
                                    <p:set>
                                      <p:cBhvr>
                                        <p:cTn id="55" dur="1" fill="hold">
                                          <p:stCondLst>
                                            <p:cond delay="249"/>
                                          </p:stCondLst>
                                        </p:cTn>
                                        <p:tgtEl>
                                          <p:spTgt spid="8"/>
                                        </p:tgtEl>
                                        <p:attrNameLst>
                                          <p:attrName>style.visibility</p:attrName>
                                        </p:attrNameLst>
                                      </p:cBhvr>
                                      <p:to>
                                        <p:strVal val="hidden"/>
                                      </p:to>
                                    </p:set>
                                  </p:childTnLst>
                                </p:cTn>
                              </p:par>
                              <p:par>
                                <p:cTn id="56" presetID="2" presetClass="exit" presetSubtype="2" accel="100000" fill="hold" nodeType="withEffect">
                                  <p:stCondLst>
                                    <p:cond delay="3000"/>
                                  </p:stCondLst>
                                  <p:childTnLst>
                                    <p:anim calcmode="lin" valueType="num">
                                      <p:cBhvr additive="base">
                                        <p:cTn id="57" dur="250"/>
                                        <p:tgtEl>
                                          <p:spTgt spid="9"/>
                                        </p:tgtEl>
                                        <p:attrNameLst>
                                          <p:attrName>ppt_x</p:attrName>
                                        </p:attrNameLst>
                                      </p:cBhvr>
                                      <p:tavLst>
                                        <p:tav tm="0">
                                          <p:val>
                                            <p:strVal val="ppt_x"/>
                                          </p:val>
                                        </p:tav>
                                        <p:tav tm="100000">
                                          <p:val>
                                            <p:strVal val="1+ppt_w/2"/>
                                          </p:val>
                                        </p:tav>
                                      </p:tavLst>
                                    </p:anim>
                                    <p:anim calcmode="lin" valueType="num">
                                      <p:cBhvr additive="base">
                                        <p:cTn id="58" dur="250"/>
                                        <p:tgtEl>
                                          <p:spTgt spid="9"/>
                                        </p:tgtEl>
                                        <p:attrNameLst>
                                          <p:attrName>ppt_y</p:attrName>
                                        </p:attrNameLst>
                                      </p:cBhvr>
                                      <p:tavLst>
                                        <p:tav tm="0">
                                          <p:val>
                                            <p:strVal val="ppt_y"/>
                                          </p:val>
                                        </p:tav>
                                        <p:tav tm="100000">
                                          <p:val>
                                            <p:strVal val="ppt_y"/>
                                          </p:val>
                                        </p:tav>
                                      </p:tavLst>
                                    </p:anim>
                                    <p:set>
                                      <p:cBhvr>
                                        <p:cTn id="59" dur="1" fill="hold">
                                          <p:stCondLst>
                                            <p:cond delay="249"/>
                                          </p:stCondLst>
                                        </p:cTn>
                                        <p:tgtEl>
                                          <p:spTgt spid="9"/>
                                        </p:tgtEl>
                                        <p:attrNameLst>
                                          <p:attrName>style.visibility</p:attrName>
                                        </p:attrNameLst>
                                      </p:cBhvr>
                                      <p:to>
                                        <p:strVal val="hidden"/>
                                      </p:to>
                                    </p:set>
                                  </p:childTnLst>
                                </p:cTn>
                              </p:par>
                              <p:par>
                                <p:cTn id="60" presetID="2" presetClass="exit" presetSubtype="2" accel="100000" fill="hold" nodeType="withEffect">
                                  <p:stCondLst>
                                    <p:cond delay="3000"/>
                                  </p:stCondLst>
                                  <p:childTnLst>
                                    <p:anim calcmode="lin" valueType="num">
                                      <p:cBhvr additive="base">
                                        <p:cTn id="61" dur="250"/>
                                        <p:tgtEl>
                                          <p:spTgt spid="10"/>
                                        </p:tgtEl>
                                        <p:attrNameLst>
                                          <p:attrName>ppt_x</p:attrName>
                                        </p:attrNameLst>
                                      </p:cBhvr>
                                      <p:tavLst>
                                        <p:tav tm="0">
                                          <p:val>
                                            <p:strVal val="ppt_x"/>
                                          </p:val>
                                        </p:tav>
                                        <p:tav tm="100000">
                                          <p:val>
                                            <p:strVal val="1+ppt_w/2"/>
                                          </p:val>
                                        </p:tav>
                                      </p:tavLst>
                                    </p:anim>
                                    <p:anim calcmode="lin" valueType="num">
                                      <p:cBhvr additive="base">
                                        <p:cTn id="62" dur="250"/>
                                        <p:tgtEl>
                                          <p:spTgt spid="10"/>
                                        </p:tgtEl>
                                        <p:attrNameLst>
                                          <p:attrName>ppt_y</p:attrName>
                                        </p:attrNameLst>
                                      </p:cBhvr>
                                      <p:tavLst>
                                        <p:tav tm="0">
                                          <p:val>
                                            <p:strVal val="ppt_y"/>
                                          </p:val>
                                        </p:tav>
                                        <p:tav tm="100000">
                                          <p:val>
                                            <p:strVal val="ppt_y"/>
                                          </p:val>
                                        </p:tav>
                                      </p:tavLst>
                                    </p:anim>
                                    <p:set>
                                      <p:cBhvr>
                                        <p:cTn id="63" dur="1" fill="hold">
                                          <p:stCondLst>
                                            <p:cond delay="249"/>
                                          </p:stCondLst>
                                        </p:cTn>
                                        <p:tgtEl>
                                          <p:spTgt spid="10"/>
                                        </p:tgtEl>
                                        <p:attrNameLst>
                                          <p:attrName>style.visibility</p:attrName>
                                        </p:attrNameLst>
                                      </p:cBhvr>
                                      <p:to>
                                        <p:strVal val="hidden"/>
                                      </p:to>
                                    </p:set>
                                  </p:childTnLst>
                                </p:cTn>
                              </p:par>
                              <p:par>
                                <p:cTn id="64" presetID="2" presetClass="exit" presetSubtype="2" accel="100000" fill="hold" grpId="1" nodeType="withEffect">
                                  <p:stCondLst>
                                    <p:cond delay="3000"/>
                                  </p:stCondLst>
                                  <p:childTnLst>
                                    <p:anim calcmode="lin" valueType="num">
                                      <p:cBhvr additive="base">
                                        <p:cTn id="65" dur="250"/>
                                        <p:tgtEl>
                                          <p:spTgt spid="3075"/>
                                        </p:tgtEl>
                                        <p:attrNameLst>
                                          <p:attrName>ppt_x</p:attrName>
                                        </p:attrNameLst>
                                      </p:cBhvr>
                                      <p:tavLst>
                                        <p:tav tm="0">
                                          <p:val>
                                            <p:strVal val="ppt_x"/>
                                          </p:val>
                                        </p:tav>
                                        <p:tav tm="100000">
                                          <p:val>
                                            <p:strVal val="1+ppt_w/2"/>
                                          </p:val>
                                        </p:tav>
                                      </p:tavLst>
                                    </p:anim>
                                    <p:anim calcmode="lin" valueType="num">
                                      <p:cBhvr additive="base">
                                        <p:cTn id="66" dur="250"/>
                                        <p:tgtEl>
                                          <p:spTgt spid="3075"/>
                                        </p:tgtEl>
                                        <p:attrNameLst>
                                          <p:attrName>ppt_y</p:attrName>
                                        </p:attrNameLst>
                                      </p:cBhvr>
                                      <p:tavLst>
                                        <p:tav tm="0">
                                          <p:val>
                                            <p:strVal val="ppt_y"/>
                                          </p:val>
                                        </p:tav>
                                        <p:tav tm="100000">
                                          <p:val>
                                            <p:strVal val="ppt_y"/>
                                          </p:val>
                                        </p:tav>
                                      </p:tavLst>
                                    </p:anim>
                                    <p:set>
                                      <p:cBhvr>
                                        <p:cTn id="67" dur="1" fill="hold">
                                          <p:stCondLst>
                                            <p:cond delay="249"/>
                                          </p:stCondLst>
                                        </p:cTn>
                                        <p:tgtEl>
                                          <p:spTgt spid="3075"/>
                                        </p:tgtEl>
                                        <p:attrNameLst>
                                          <p:attrName>style.visibility</p:attrName>
                                        </p:attrNameLst>
                                      </p:cBhvr>
                                      <p:to>
                                        <p:strVal val="hidden"/>
                                      </p:to>
                                    </p:set>
                                  </p:childTnLst>
                                </p:cTn>
                              </p:par>
                              <p:par>
                                <p:cTn id="68" presetID="2" presetClass="exit" presetSubtype="2" accel="100000" fill="hold" grpId="1" nodeType="withEffect">
                                  <p:stCondLst>
                                    <p:cond delay="3000"/>
                                  </p:stCondLst>
                                  <p:childTnLst>
                                    <p:anim calcmode="lin" valueType="num">
                                      <p:cBhvr additive="base">
                                        <p:cTn id="69" dur="250"/>
                                        <p:tgtEl>
                                          <p:spTgt spid="36"/>
                                        </p:tgtEl>
                                        <p:attrNameLst>
                                          <p:attrName>ppt_x</p:attrName>
                                        </p:attrNameLst>
                                      </p:cBhvr>
                                      <p:tavLst>
                                        <p:tav tm="0">
                                          <p:val>
                                            <p:strVal val="ppt_x"/>
                                          </p:val>
                                        </p:tav>
                                        <p:tav tm="100000">
                                          <p:val>
                                            <p:strVal val="1+ppt_w/2"/>
                                          </p:val>
                                        </p:tav>
                                      </p:tavLst>
                                    </p:anim>
                                    <p:anim calcmode="lin" valueType="num">
                                      <p:cBhvr additive="base">
                                        <p:cTn id="70" dur="250"/>
                                        <p:tgtEl>
                                          <p:spTgt spid="36"/>
                                        </p:tgtEl>
                                        <p:attrNameLst>
                                          <p:attrName>ppt_y</p:attrName>
                                        </p:attrNameLst>
                                      </p:cBhvr>
                                      <p:tavLst>
                                        <p:tav tm="0">
                                          <p:val>
                                            <p:strVal val="ppt_y"/>
                                          </p:val>
                                        </p:tav>
                                        <p:tav tm="100000">
                                          <p:val>
                                            <p:strVal val="ppt_y"/>
                                          </p:val>
                                        </p:tav>
                                      </p:tavLst>
                                    </p:anim>
                                    <p:set>
                                      <p:cBhvr>
                                        <p:cTn id="71" dur="1" fill="hold">
                                          <p:stCondLst>
                                            <p:cond delay="249"/>
                                          </p:stCondLst>
                                        </p:cTn>
                                        <p:tgtEl>
                                          <p:spTgt spid="36"/>
                                        </p:tgtEl>
                                        <p:attrNameLst>
                                          <p:attrName>style.visibility</p:attrName>
                                        </p:attrNameLst>
                                      </p:cBhvr>
                                      <p:to>
                                        <p:strVal val="hidden"/>
                                      </p:to>
                                    </p:set>
                                  </p:childTnLst>
                                </p:cTn>
                              </p:par>
                              <p:par>
                                <p:cTn id="72" presetID="2" presetClass="exit" presetSubtype="2" accel="100000" fill="hold" grpId="1" nodeType="withEffect">
                                  <p:stCondLst>
                                    <p:cond delay="3000"/>
                                  </p:stCondLst>
                                  <p:childTnLst>
                                    <p:anim calcmode="lin" valueType="num">
                                      <p:cBhvr additive="base">
                                        <p:cTn id="73" dur="250"/>
                                        <p:tgtEl>
                                          <p:spTgt spid="37"/>
                                        </p:tgtEl>
                                        <p:attrNameLst>
                                          <p:attrName>ppt_x</p:attrName>
                                        </p:attrNameLst>
                                      </p:cBhvr>
                                      <p:tavLst>
                                        <p:tav tm="0">
                                          <p:val>
                                            <p:strVal val="ppt_x"/>
                                          </p:val>
                                        </p:tav>
                                        <p:tav tm="100000">
                                          <p:val>
                                            <p:strVal val="1+ppt_w/2"/>
                                          </p:val>
                                        </p:tav>
                                      </p:tavLst>
                                    </p:anim>
                                    <p:anim calcmode="lin" valueType="num">
                                      <p:cBhvr additive="base">
                                        <p:cTn id="74" dur="250"/>
                                        <p:tgtEl>
                                          <p:spTgt spid="37"/>
                                        </p:tgtEl>
                                        <p:attrNameLst>
                                          <p:attrName>ppt_y</p:attrName>
                                        </p:attrNameLst>
                                      </p:cBhvr>
                                      <p:tavLst>
                                        <p:tav tm="0">
                                          <p:val>
                                            <p:strVal val="ppt_y"/>
                                          </p:val>
                                        </p:tav>
                                        <p:tav tm="100000">
                                          <p:val>
                                            <p:strVal val="ppt_y"/>
                                          </p:val>
                                        </p:tav>
                                      </p:tavLst>
                                    </p:anim>
                                    <p:set>
                                      <p:cBhvr>
                                        <p:cTn id="75" dur="1" fill="hold">
                                          <p:stCondLst>
                                            <p:cond delay="249"/>
                                          </p:stCondLst>
                                        </p:cTn>
                                        <p:tgtEl>
                                          <p:spTgt spid="37"/>
                                        </p:tgtEl>
                                        <p:attrNameLst>
                                          <p:attrName>style.visibility</p:attrName>
                                        </p:attrNameLst>
                                      </p:cBhvr>
                                      <p:to>
                                        <p:strVal val="hidden"/>
                                      </p:to>
                                    </p:set>
                                  </p:childTnLst>
                                </p:cTn>
                              </p:par>
                              <p:par>
                                <p:cTn id="76" presetID="2" presetClass="exit" presetSubtype="2" accel="100000" fill="hold" grpId="1" nodeType="withEffect">
                                  <p:stCondLst>
                                    <p:cond delay="3000"/>
                                  </p:stCondLst>
                                  <p:childTnLst>
                                    <p:anim calcmode="lin" valueType="num">
                                      <p:cBhvr additive="base">
                                        <p:cTn id="77" dur="250"/>
                                        <p:tgtEl>
                                          <p:spTgt spid="38"/>
                                        </p:tgtEl>
                                        <p:attrNameLst>
                                          <p:attrName>ppt_x</p:attrName>
                                        </p:attrNameLst>
                                      </p:cBhvr>
                                      <p:tavLst>
                                        <p:tav tm="0">
                                          <p:val>
                                            <p:strVal val="ppt_x"/>
                                          </p:val>
                                        </p:tav>
                                        <p:tav tm="100000">
                                          <p:val>
                                            <p:strVal val="1+ppt_w/2"/>
                                          </p:val>
                                        </p:tav>
                                      </p:tavLst>
                                    </p:anim>
                                    <p:anim calcmode="lin" valueType="num">
                                      <p:cBhvr additive="base">
                                        <p:cTn id="78" dur="250"/>
                                        <p:tgtEl>
                                          <p:spTgt spid="38"/>
                                        </p:tgtEl>
                                        <p:attrNameLst>
                                          <p:attrName>ppt_y</p:attrName>
                                        </p:attrNameLst>
                                      </p:cBhvr>
                                      <p:tavLst>
                                        <p:tav tm="0">
                                          <p:val>
                                            <p:strVal val="ppt_y"/>
                                          </p:val>
                                        </p:tav>
                                        <p:tav tm="100000">
                                          <p:val>
                                            <p:strVal val="ppt_y"/>
                                          </p:val>
                                        </p:tav>
                                      </p:tavLst>
                                    </p:anim>
                                    <p:set>
                                      <p:cBhvr>
                                        <p:cTn id="79" dur="1" fill="hold">
                                          <p:stCondLst>
                                            <p:cond delay="24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3075" grpId="1"/>
      <p:bldP spid="36" grpId="0"/>
      <p:bldP spid="36" grpId="1"/>
      <p:bldP spid="37" grpId="0"/>
      <p:bldP spid="37" grpId="1"/>
      <p:bldP spid="38" grpId="0"/>
      <p:bldP spid="38" grpId="1"/>
      <p:bldP spid="11" grpId="0"/>
      <p:bldP spid="11" grpId="1"/>
      <p:bldP spid="11"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2577289"/>
            <a:ext cx="12198350" cy="1246495"/>
          </a:xfrm>
          <a:prstGeom prst="rect">
            <a:avLst/>
          </a:prstGeom>
        </p:spPr>
        <p:txBody>
          <a:bodyPr wrap="square">
            <a:spAutoFit/>
          </a:bodyPr>
          <a:lstStyle/>
          <a:p>
            <a:pPr algn="ctr"/>
            <a:r>
              <a:rPr lang="pt-BR" sz="7500" b="1" dirty="0">
                <a:solidFill>
                  <a:srgbClr val="404040"/>
                </a:solidFill>
                <a:latin typeface="EYInterstate" panose="02000503020000020004" pitchFamily="2" charset="0"/>
              </a:rPr>
              <a:t>… e também cria</a:t>
            </a:r>
          </a:p>
        </p:txBody>
      </p:sp>
      <p:sp>
        <p:nvSpPr>
          <p:cNvPr id="4" name="Rectangle 3"/>
          <p:cNvSpPr/>
          <p:nvPr/>
        </p:nvSpPr>
        <p:spPr>
          <a:xfrm>
            <a:off x="13022" y="3737169"/>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eficiência</a:t>
            </a:r>
          </a:p>
        </p:txBody>
      </p:sp>
      <p:sp>
        <p:nvSpPr>
          <p:cNvPr id="5" name="Rectangle 4"/>
          <p:cNvSpPr/>
          <p:nvPr/>
        </p:nvSpPr>
        <p:spPr>
          <a:xfrm>
            <a:off x="76200" y="3689810"/>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produtividade</a:t>
            </a:r>
          </a:p>
        </p:txBody>
      </p:sp>
      <p:sp>
        <p:nvSpPr>
          <p:cNvPr id="6" name="Rectangle 5"/>
          <p:cNvSpPr/>
          <p:nvPr/>
        </p:nvSpPr>
        <p:spPr>
          <a:xfrm>
            <a:off x="128288" y="3749867"/>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velocidade</a:t>
            </a:r>
          </a:p>
        </p:txBody>
      </p:sp>
      <p:sp>
        <p:nvSpPr>
          <p:cNvPr id="7" name="Rectangle 6"/>
          <p:cNvSpPr/>
          <p:nvPr/>
        </p:nvSpPr>
        <p:spPr>
          <a:xfrm>
            <a:off x="102244" y="3770140"/>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conectividade</a:t>
            </a:r>
          </a:p>
        </p:txBody>
      </p:sp>
      <p:sp>
        <p:nvSpPr>
          <p:cNvPr id="8" name="Rectangle 7"/>
          <p:cNvSpPr/>
          <p:nvPr/>
        </p:nvSpPr>
        <p:spPr>
          <a:xfrm>
            <a:off x="63178" y="3689810"/>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previsibilidade</a:t>
            </a:r>
          </a:p>
        </p:txBody>
      </p:sp>
      <p:sp>
        <p:nvSpPr>
          <p:cNvPr id="9" name="Rectangle 8"/>
          <p:cNvSpPr/>
          <p:nvPr/>
        </p:nvSpPr>
        <p:spPr>
          <a:xfrm>
            <a:off x="76200" y="3700818"/>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apoio à decisão</a:t>
            </a:r>
          </a:p>
        </p:txBody>
      </p:sp>
      <p:sp>
        <p:nvSpPr>
          <p:cNvPr id="10" name="Rectangle 9"/>
          <p:cNvSpPr/>
          <p:nvPr/>
        </p:nvSpPr>
        <p:spPr>
          <a:xfrm>
            <a:off x="102244" y="3680164"/>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melhor colaboração</a:t>
            </a:r>
          </a:p>
        </p:txBody>
      </p:sp>
      <p:sp>
        <p:nvSpPr>
          <p:cNvPr id="11" name="Rectangle 10"/>
          <p:cNvSpPr/>
          <p:nvPr/>
        </p:nvSpPr>
        <p:spPr>
          <a:xfrm>
            <a:off x="76200" y="1865210"/>
            <a:ext cx="12198350" cy="1246495"/>
          </a:xfrm>
          <a:prstGeom prst="rect">
            <a:avLst/>
          </a:prstGeom>
        </p:spPr>
        <p:txBody>
          <a:bodyPr wrap="square">
            <a:spAutoFit/>
          </a:bodyPr>
          <a:lstStyle/>
          <a:p>
            <a:pPr algn="ctr"/>
            <a:r>
              <a:rPr lang="pt-BR" sz="7500" b="1" dirty="0">
                <a:solidFill>
                  <a:srgbClr val="404040"/>
                </a:solidFill>
                <a:latin typeface="EYInterstate" panose="02000503020000020004" pitchFamily="2" charset="0"/>
              </a:rPr>
              <a:t>A tecnologia permite…</a:t>
            </a:r>
          </a:p>
        </p:txBody>
      </p:sp>
      <p:sp>
        <p:nvSpPr>
          <p:cNvPr id="12" name="Rectangle 11"/>
          <p:cNvSpPr/>
          <p:nvPr/>
        </p:nvSpPr>
        <p:spPr>
          <a:xfrm>
            <a:off x="128288" y="3735479"/>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ansiedade</a:t>
            </a:r>
          </a:p>
        </p:txBody>
      </p:sp>
      <p:sp>
        <p:nvSpPr>
          <p:cNvPr id="13" name="Rectangle 12"/>
          <p:cNvSpPr/>
          <p:nvPr/>
        </p:nvSpPr>
        <p:spPr>
          <a:xfrm>
            <a:off x="165422" y="3746487"/>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excesso de trabalho</a:t>
            </a:r>
          </a:p>
        </p:txBody>
      </p:sp>
      <p:sp>
        <p:nvSpPr>
          <p:cNvPr id="14" name="Rectangle 13"/>
          <p:cNvSpPr/>
          <p:nvPr/>
        </p:nvSpPr>
        <p:spPr>
          <a:xfrm>
            <a:off x="102244" y="3738859"/>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isolamento</a:t>
            </a:r>
          </a:p>
        </p:txBody>
      </p:sp>
      <p:sp>
        <p:nvSpPr>
          <p:cNvPr id="15" name="Rectangle 14"/>
          <p:cNvSpPr/>
          <p:nvPr/>
        </p:nvSpPr>
        <p:spPr>
          <a:xfrm>
            <a:off x="76200" y="3700818"/>
            <a:ext cx="12198350" cy="1246495"/>
          </a:xfrm>
          <a:prstGeom prst="rect">
            <a:avLst/>
          </a:prstGeom>
        </p:spPr>
        <p:txBody>
          <a:bodyPr wrap="square">
            <a:spAutoFit/>
          </a:bodyPr>
          <a:lstStyle/>
          <a:p>
            <a:pPr algn="ctr"/>
            <a:r>
              <a:rPr lang="pt-BR" sz="7500" dirty="0">
                <a:solidFill>
                  <a:srgbClr val="404040"/>
                </a:solidFill>
                <a:latin typeface="EYInterstate" panose="02000503020000020004" pitchFamily="2" charset="0"/>
              </a:rPr>
              <a:t>distrações</a:t>
            </a:r>
          </a:p>
        </p:txBody>
      </p:sp>
      <p:grpSp>
        <p:nvGrpSpPr>
          <p:cNvPr id="19" name="Group 18"/>
          <p:cNvGrpSpPr/>
          <p:nvPr/>
        </p:nvGrpSpPr>
        <p:grpSpPr>
          <a:xfrm>
            <a:off x="5072399" y="543839"/>
            <a:ext cx="2053552" cy="493259"/>
            <a:chOff x="5015346" y="543839"/>
            <a:chExt cx="2053552" cy="493259"/>
          </a:xfrm>
        </p:grpSpPr>
        <p:sp>
          <p:nvSpPr>
            <p:cNvPr id="20" name="Rectangle 19"/>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21"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2944201388"/>
      </p:ext>
    </p:extLst>
  </p:cSld>
  <p:clrMapOvr>
    <a:masterClrMapping/>
  </p:clrMapOvr>
  <mc:AlternateContent xmlns:mc="http://schemas.openxmlformats.org/markup-compatibility/2006" xmlns:p14="http://schemas.microsoft.com/office/powerpoint/2010/main">
    <mc:Choice Requires="p14">
      <p:transition p14:dur="0" advClick="0" advTm="14000"/>
    </mc:Choice>
    <mc:Fallback xmlns="">
      <p:transition advClick="0"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decel="100000" fill="hold" grpId="0" nodeType="after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xit" presetSubtype="2" accel="100000" fill="hold" grpId="1" nodeType="afterEffect">
                                  <p:stCondLst>
                                    <p:cond delay="500"/>
                                  </p:stCondLst>
                                  <p:childTnLst>
                                    <p:anim calcmode="lin" valueType="num">
                                      <p:cBhvr additive="base">
                                        <p:cTn id="16" dur="250"/>
                                        <p:tgtEl>
                                          <p:spTgt spid="4"/>
                                        </p:tgtEl>
                                        <p:attrNameLst>
                                          <p:attrName>ppt_x</p:attrName>
                                        </p:attrNameLst>
                                      </p:cBhvr>
                                      <p:tavLst>
                                        <p:tav tm="0">
                                          <p:val>
                                            <p:strVal val="ppt_x"/>
                                          </p:val>
                                        </p:tav>
                                        <p:tav tm="100000">
                                          <p:val>
                                            <p:strVal val="1+ppt_w/2"/>
                                          </p:val>
                                        </p:tav>
                                      </p:tavLst>
                                    </p:anim>
                                    <p:anim calcmode="lin" valueType="num">
                                      <p:cBhvr additive="base">
                                        <p:cTn id="17" dur="250"/>
                                        <p:tgtEl>
                                          <p:spTgt spid="4"/>
                                        </p:tgtEl>
                                        <p:attrNameLst>
                                          <p:attrName>ppt_y</p:attrName>
                                        </p:attrNameLst>
                                      </p:cBhvr>
                                      <p:tavLst>
                                        <p:tav tm="0">
                                          <p:val>
                                            <p:strVal val="ppt_y"/>
                                          </p:val>
                                        </p:tav>
                                        <p:tav tm="100000">
                                          <p:val>
                                            <p:strVal val="ppt_y"/>
                                          </p:val>
                                        </p:tav>
                                      </p:tavLst>
                                    </p:anim>
                                    <p:set>
                                      <p:cBhvr>
                                        <p:cTn id="18" dur="1" fill="hold">
                                          <p:stCondLst>
                                            <p:cond delay="249"/>
                                          </p:stCondLst>
                                        </p:cTn>
                                        <p:tgtEl>
                                          <p:spTgt spid="4"/>
                                        </p:tgtEl>
                                        <p:attrNameLst>
                                          <p:attrName>style.visibility</p:attrName>
                                        </p:attrNameLst>
                                      </p:cBhvr>
                                      <p:to>
                                        <p:strVal val="hidden"/>
                                      </p:to>
                                    </p:set>
                                  </p:childTnLst>
                                </p:cTn>
                              </p:par>
                            </p:childTnLst>
                          </p:cTn>
                        </p:par>
                        <p:par>
                          <p:cTn id="19" fill="hold">
                            <p:stCondLst>
                              <p:cond delay="2250"/>
                            </p:stCondLst>
                            <p:childTnLst>
                              <p:par>
                                <p:cTn id="20" presetID="2" presetClass="entr" presetSubtype="8" decel="100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0-#ppt_w/2"/>
                                          </p:val>
                                        </p:tav>
                                        <p:tav tm="100000">
                                          <p:val>
                                            <p:strVal val="#ppt_x"/>
                                          </p:val>
                                        </p:tav>
                                      </p:tavLst>
                                    </p:anim>
                                    <p:anim calcmode="lin" valueType="num">
                                      <p:cBhvr additive="base">
                                        <p:cTn id="23" dur="25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xit" presetSubtype="2" accel="100000" fill="hold" grpId="1" nodeType="afterEffect">
                                  <p:stCondLst>
                                    <p:cond delay="500"/>
                                  </p:stCondLst>
                                  <p:childTnLst>
                                    <p:anim calcmode="lin" valueType="num">
                                      <p:cBhvr additive="base">
                                        <p:cTn id="26" dur="250"/>
                                        <p:tgtEl>
                                          <p:spTgt spid="5"/>
                                        </p:tgtEl>
                                        <p:attrNameLst>
                                          <p:attrName>ppt_x</p:attrName>
                                        </p:attrNameLst>
                                      </p:cBhvr>
                                      <p:tavLst>
                                        <p:tav tm="0">
                                          <p:val>
                                            <p:strVal val="ppt_x"/>
                                          </p:val>
                                        </p:tav>
                                        <p:tav tm="100000">
                                          <p:val>
                                            <p:strVal val="1+ppt_w/2"/>
                                          </p:val>
                                        </p:tav>
                                      </p:tavLst>
                                    </p:anim>
                                    <p:anim calcmode="lin" valueType="num">
                                      <p:cBhvr additive="base">
                                        <p:cTn id="27" dur="250"/>
                                        <p:tgtEl>
                                          <p:spTgt spid="5"/>
                                        </p:tgtEl>
                                        <p:attrNameLst>
                                          <p:attrName>ppt_y</p:attrName>
                                        </p:attrNameLst>
                                      </p:cBhvr>
                                      <p:tavLst>
                                        <p:tav tm="0">
                                          <p:val>
                                            <p:strVal val="ppt_y"/>
                                          </p:val>
                                        </p:tav>
                                        <p:tav tm="100000">
                                          <p:val>
                                            <p:strVal val="ppt_y"/>
                                          </p:val>
                                        </p:tav>
                                      </p:tavLst>
                                    </p:anim>
                                    <p:set>
                                      <p:cBhvr>
                                        <p:cTn id="28" dur="1" fill="hold">
                                          <p:stCondLst>
                                            <p:cond delay="249"/>
                                          </p:stCondLst>
                                        </p:cTn>
                                        <p:tgtEl>
                                          <p:spTgt spid="5"/>
                                        </p:tgtEl>
                                        <p:attrNameLst>
                                          <p:attrName>style.visibility</p:attrName>
                                        </p:attrNameLst>
                                      </p:cBhvr>
                                      <p:to>
                                        <p:strVal val="hidden"/>
                                      </p:to>
                                    </p:set>
                                  </p:childTnLst>
                                </p:cTn>
                              </p:par>
                            </p:childTnLst>
                          </p:cTn>
                        </p:par>
                        <p:par>
                          <p:cTn id="29" fill="hold">
                            <p:stCondLst>
                              <p:cond delay="3250"/>
                            </p:stCondLst>
                            <p:childTnLst>
                              <p:par>
                                <p:cTn id="30" presetID="2" presetClass="entr" presetSubtype="8" decel="10000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250" fill="hold"/>
                                        <p:tgtEl>
                                          <p:spTgt spid="6"/>
                                        </p:tgtEl>
                                        <p:attrNameLst>
                                          <p:attrName>ppt_x</p:attrName>
                                        </p:attrNameLst>
                                      </p:cBhvr>
                                      <p:tavLst>
                                        <p:tav tm="0">
                                          <p:val>
                                            <p:strVal val="0-#ppt_w/2"/>
                                          </p:val>
                                        </p:tav>
                                        <p:tav tm="100000">
                                          <p:val>
                                            <p:strVal val="#ppt_x"/>
                                          </p:val>
                                        </p:tav>
                                      </p:tavLst>
                                    </p:anim>
                                    <p:anim calcmode="lin" valueType="num">
                                      <p:cBhvr additive="base">
                                        <p:cTn id="33" dur="250" fill="hold"/>
                                        <p:tgtEl>
                                          <p:spTgt spid="6"/>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 presetClass="exit" presetSubtype="2" accel="100000" fill="hold" grpId="1" nodeType="afterEffect">
                                  <p:stCondLst>
                                    <p:cond delay="500"/>
                                  </p:stCondLst>
                                  <p:childTnLst>
                                    <p:anim calcmode="lin" valueType="num">
                                      <p:cBhvr additive="base">
                                        <p:cTn id="36" dur="250"/>
                                        <p:tgtEl>
                                          <p:spTgt spid="6"/>
                                        </p:tgtEl>
                                        <p:attrNameLst>
                                          <p:attrName>ppt_x</p:attrName>
                                        </p:attrNameLst>
                                      </p:cBhvr>
                                      <p:tavLst>
                                        <p:tav tm="0">
                                          <p:val>
                                            <p:strVal val="ppt_x"/>
                                          </p:val>
                                        </p:tav>
                                        <p:tav tm="100000">
                                          <p:val>
                                            <p:strVal val="1+ppt_w/2"/>
                                          </p:val>
                                        </p:tav>
                                      </p:tavLst>
                                    </p:anim>
                                    <p:anim calcmode="lin" valueType="num">
                                      <p:cBhvr additive="base">
                                        <p:cTn id="37" dur="250"/>
                                        <p:tgtEl>
                                          <p:spTgt spid="6"/>
                                        </p:tgtEl>
                                        <p:attrNameLst>
                                          <p:attrName>ppt_y</p:attrName>
                                        </p:attrNameLst>
                                      </p:cBhvr>
                                      <p:tavLst>
                                        <p:tav tm="0">
                                          <p:val>
                                            <p:strVal val="ppt_y"/>
                                          </p:val>
                                        </p:tav>
                                        <p:tav tm="100000">
                                          <p:val>
                                            <p:strVal val="ppt_y"/>
                                          </p:val>
                                        </p:tav>
                                      </p:tavLst>
                                    </p:anim>
                                    <p:set>
                                      <p:cBhvr>
                                        <p:cTn id="38" dur="1" fill="hold">
                                          <p:stCondLst>
                                            <p:cond delay="249"/>
                                          </p:stCondLst>
                                        </p:cTn>
                                        <p:tgtEl>
                                          <p:spTgt spid="6"/>
                                        </p:tgtEl>
                                        <p:attrNameLst>
                                          <p:attrName>style.visibility</p:attrName>
                                        </p:attrNameLst>
                                      </p:cBhvr>
                                      <p:to>
                                        <p:strVal val="hidden"/>
                                      </p:to>
                                    </p:set>
                                  </p:childTnLst>
                                </p:cTn>
                              </p:par>
                            </p:childTnLst>
                          </p:cTn>
                        </p:par>
                        <p:par>
                          <p:cTn id="39" fill="hold">
                            <p:stCondLst>
                              <p:cond delay="4250"/>
                            </p:stCondLst>
                            <p:childTnLst>
                              <p:par>
                                <p:cTn id="40" presetID="2" presetClass="entr" presetSubtype="8"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250" fill="hold"/>
                                        <p:tgtEl>
                                          <p:spTgt spid="7"/>
                                        </p:tgtEl>
                                        <p:attrNameLst>
                                          <p:attrName>ppt_x</p:attrName>
                                        </p:attrNameLst>
                                      </p:cBhvr>
                                      <p:tavLst>
                                        <p:tav tm="0">
                                          <p:val>
                                            <p:strVal val="0-#ppt_w/2"/>
                                          </p:val>
                                        </p:tav>
                                        <p:tav tm="100000">
                                          <p:val>
                                            <p:strVal val="#ppt_x"/>
                                          </p:val>
                                        </p:tav>
                                      </p:tavLst>
                                    </p:anim>
                                    <p:anim calcmode="lin" valueType="num">
                                      <p:cBhvr additive="base">
                                        <p:cTn id="43" dur="250" fill="hold"/>
                                        <p:tgtEl>
                                          <p:spTgt spid="7"/>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xit" presetSubtype="2" accel="100000" fill="hold" grpId="1" nodeType="afterEffect">
                                  <p:stCondLst>
                                    <p:cond delay="500"/>
                                  </p:stCondLst>
                                  <p:childTnLst>
                                    <p:anim calcmode="lin" valueType="num">
                                      <p:cBhvr additive="base">
                                        <p:cTn id="46" dur="250"/>
                                        <p:tgtEl>
                                          <p:spTgt spid="7"/>
                                        </p:tgtEl>
                                        <p:attrNameLst>
                                          <p:attrName>ppt_x</p:attrName>
                                        </p:attrNameLst>
                                      </p:cBhvr>
                                      <p:tavLst>
                                        <p:tav tm="0">
                                          <p:val>
                                            <p:strVal val="ppt_x"/>
                                          </p:val>
                                        </p:tav>
                                        <p:tav tm="100000">
                                          <p:val>
                                            <p:strVal val="1+ppt_w/2"/>
                                          </p:val>
                                        </p:tav>
                                      </p:tavLst>
                                    </p:anim>
                                    <p:anim calcmode="lin" valueType="num">
                                      <p:cBhvr additive="base">
                                        <p:cTn id="47" dur="250"/>
                                        <p:tgtEl>
                                          <p:spTgt spid="7"/>
                                        </p:tgtEl>
                                        <p:attrNameLst>
                                          <p:attrName>ppt_y</p:attrName>
                                        </p:attrNameLst>
                                      </p:cBhvr>
                                      <p:tavLst>
                                        <p:tav tm="0">
                                          <p:val>
                                            <p:strVal val="ppt_y"/>
                                          </p:val>
                                        </p:tav>
                                        <p:tav tm="100000">
                                          <p:val>
                                            <p:strVal val="ppt_y"/>
                                          </p:val>
                                        </p:tav>
                                      </p:tavLst>
                                    </p:anim>
                                    <p:set>
                                      <p:cBhvr>
                                        <p:cTn id="48" dur="1" fill="hold">
                                          <p:stCondLst>
                                            <p:cond delay="249"/>
                                          </p:stCondLst>
                                        </p:cTn>
                                        <p:tgtEl>
                                          <p:spTgt spid="7"/>
                                        </p:tgtEl>
                                        <p:attrNameLst>
                                          <p:attrName>style.visibility</p:attrName>
                                        </p:attrNameLst>
                                      </p:cBhvr>
                                      <p:to>
                                        <p:strVal val="hidden"/>
                                      </p:to>
                                    </p:set>
                                  </p:childTnLst>
                                </p:cTn>
                              </p:par>
                            </p:childTnLst>
                          </p:cTn>
                        </p:par>
                        <p:par>
                          <p:cTn id="49" fill="hold">
                            <p:stCondLst>
                              <p:cond delay="5250"/>
                            </p:stCondLst>
                            <p:childTnLst>
                              <p:par>
                                <p:cTn id="50" presetID="2" presetClass="entr" presetSubtype="8" decel="10000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250" fill="hold"/>
                                        <p:tgtEl>
                                          <p:spTgt spid="8"/>
                                        </p:tgtEl>
                                        <p:attrNameLst>
                                          <p:attrName>ppt_x</p:attrName>
                                        </p:attrNameLst>
                                      </p:cBhvr>
                                      <p:tavLst>
                                        <p:tav tm="0">
                                          <p:val>
                                            <p:strVal val="0-#ppt_w/2"/>
                                          </p:val>
                                        </p:tav>
                                        <p:tav tm="100000">
                                          <p:val>
                                            <p:strVal val="#ppt_x"/>
                                          </p:val>
                                        </p:tav>
                                      </p:tavLst>
                                    </p:anim>
                                    <p:anim calcmode="lin" valueType="num">
                                      <p:cBhvr additive="base">
                                        <p:cTn id="53" dur="250" fill="hold"/>
                                        <p:tgtEl>
                                          <p:spTgt spid="8"/>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2" presetClass="exit" presetSubtype="2" accel="100000" fill="hold" grpId="1" nodeType="afterEffect">
                                  <p:stCondLst>
                                    <p:cond delay="500"/>
                                  </p:stCondLst>
                                  <p:childTnLst>
                                    <p:anim calcmode="lin" valueType="num">
                                      <p:cBhvr additive="base">
                                        <p:cTn id="56" dur="250"/>
                                        <p:tgtEl>
                                          <p:spTgt spid="8"/>
                                        </p:tgtEl>
                                        <p:attrNameLst>
                                          <p:attrName>ppt_x</p:attrName>
                                        </p:attrNameLst>
                                      </p:cBhvr>
                                      <p:tavLst>
                                        <p:tav tm="0">
                                          <p:val>
                                            <p:strVal val="ppt_x"/>
                                          </p:val>
                                        </p:tav>
                                        <p:tav tm="100000">
                                          <p:val>
                                            <p:strVal val="1+ppt_w/2"/>
                                          </p:val>
                                        </p:tav>
                                      </p:tavLst>
                                    </p:anim>
                                    <p:anim calcmode="lin" valueType="num">
                                      <p:cBhvr additive="base">
                                        <p:cTn id="57" dur="250"/>
                                        <p:tgtEl>
                                          <p:spTgt spid="8"/>
                                        </p:tgtEl>
                                        <p:attrNameLst>
                                          <p:attrName>ppt_y</p:attrName>
                                        </p:attrNameLst>
                                      </p:cBhvr>
                                      <p:tavLst>
                                        <p:tav tm="0">
                                          <p:val>
                                            <p:strVal val="ppt_y"/>
                                          </p:val>
                                        </p:tav>
                                        <p:tav tm="100000">
                                          <p:val>
                                            <p:strVal val="ppt_y"/>
                                          </p:val>
                                        </p:tav>
                                      </p:tavLst>
                                    </p:anim>
                                    <p:set>
                                      <p:cBhvr>
                                        <p:cTn id="58" dur="1" fill="hold">
                                          <p:stCondLst>
                                            <p:cond delay="249"/>
                                          </p:stCondLst>
                                        </p:cTn>
                                        <p:tgtEl>
                                          <p:spTgt spid="8"/>
                                        </p:tgtEl>
                                        <p:attrNameLst>
                                          <p:attrName>style.visibility</p:attrName>
                                        </p:attrNameLst>
                                      </p:cBhvr>
                                      <p:to>
                                        <p:strVal val="hidden"/>
                                      </p:to>
                                    </p:set>
                                  </p:childTnLst>
                                </p:cTn>
                              </p:par>
                            </p:childTnLst>
                          </p:cTn>
                        </p:par>
                        <p:par>
                          <p:cTn id="59" fill="hold">
                            <p:stCondLst>
                              <p:cond delay="6250"/>
                            </p:stCondLst>
                            <p:childTnLst>
                              <p:par>
                                <p:cTn id="60" presetID="2" presetClass="entr" presetSubtype="8" decel="10000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250" fill="hold"/>
                                        <p:tgtEl>
                                          <p:spTgt spid="9"/>
                                        </p:tgtEl>
                                        <p:attrNameLst>
                                          <p:attrName>ppt_x</p:attrName>
                                        </p:attrNameLst>
                                      </p:cBhvr>
                                      <p:tavLst>
                                        <p:tav tm="0">
                                          <p:val>
                                            <p:strVal val="0-#ppt_w/2"/>
                                          </p:val>
                                        </p:tav>
                                        <p:tav tm="100000">
                                          <p:val>
                                            <p:strVal val="#ppt_x"/>
                                          </p:val>
                                        </p:tav>
                                      </p:tavLst>
                                    </p:anim>
                                    <p:anim calcmode="lin" valueType="num">
                                      <p:cBhvr additive="base">
                                        <p:cTn id="63" dur="250" fill="hold"/>
                                        <p:tgtEl>
                                          <p:spTgt spid="9"/>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 presetClass="exit" presetSubtype="2" accel="100000" fill="hold" grpId="1" nodeType="afterEffect">
                                  <p:stCondLst>
                                    <p:cond delay="500"/>
                                  </p:stCondLst>
                                  <p:childTnLst>
                                    <p:anim calcmode="lin" valueType="num">
                                      <p:cBhvr additive="base">
                                        <p:cTn id="66" dur="250"/>
                                        <p:tgtEl>
                                          <p:spTgt spid="9"/>
                                        </p:tgtEl>
                                        <p:attrNameLst>
                                          <p:attrName>ppt_x</p:attrName>
                                        </p:attrNameLst>
                                      </p:cBhvr>
                                      <p:tavLst>
                                        <p:tav tm="0">
                                          <p:val>
                                            <p:strVal val="ppt_x"/>
                                          </p:val>
                                        </p:tav>
                                        <p:tav tm="100000">
                                          <p:val>
                                            <p:strVal val="1+ppt_w/2"/>
                                          </p:val>
                                        </p:tav>
                                      </p:tavLst>
                                    </p:anim>
                                    <p:anim calcmode="lin" valueType="num">
                                      <p:cBhvr additive="base">
                                        <p:cTn id="67" dur="250"/>
                                        <p:tgtEl>
                                          <p:spTgt spid="9"/>
                                        </p:tgtEl>
                                        <p:attrNameLst>
                                          <p:attrName>ppt_y</p:attrName>
                                        </p:attrNameLst>
                                      </p:cBhvr>
                                      <p:tavLst>
                                        <p:tav tm="0">
                                          <p:val>
                                            <p:strVal val="ppt_y"/>
                                          </p:val>
                                        </p:tav>
                                        <p:tav tm="100000">
                                          <p:val>
                                            <p:strVal val="ppt_y"/>
                                          </p:val>
                                        </p:tav>
                                      </p:tavLst>
                                    </p:anim>
                                    <p:set>
                                      <p:cBhvr>
                                        <p:cTn id="68" dur="1" fill="hold">
                                          <p:stCondLst>
                                            <p:cond delay="249"/>
                                          </p:stCondLst>
                                        </p:cTn>
                                        <p:tgtEl>
                                          <p:spTgt spid="9"/>
                                        </p:tgtEl>
                                        <p:attrNameLst>
                                          <p:attrName>style.visibility</p:attrName>
                                        </p:attrNameLst>
                                      </p:cBhvr>
                                      <p:to>
                                        <p:strVal val="hidden"/>
                                      </p:to>
                                    </p:set>
                                  </p:childTnLst>
                                </p:cTn>
                              </p:par>
                            </p:childTnLst>
                          </p:cTn>
                        </p:par>
                        <p:par>
                          <p:cTn id="69" fill="hold">
                            <p:stCondLst>
                              <p:cond delay="7250"/>
                            </p:stCondLst>
                            <p:childTnLst>
                              <p:par>
                                <p:cTn id="70" presetID="2" presetClass="entr" presetSubtype="8" decel="10000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250" fill="hold"/>
                                        <p:tgtEl>
                                          <p:spTgt spid="10"/>
                                        </p:tgtEl>
                                        <p:attrNameLst>
                                          <p:attrName>ppt_x</p:attrName>
                                        </p:attrNameLst>
                                      </p:cBhvr>
                                      <p:tavLst>
                                        <p:tav tm="0">
                                          <p:val>
                                            <p:strVal val="0-#ppt_w/2"/>
                                          </p:val>
                                        </p:tav>
                                        <p:tav tm="100000">
                                          <p:val>
                                            <p:strVal val="#ppt_x"/>
                                          </p:val>
                                        </p:tav>
                                      </p:tavLst>
                                    </p:anim>
                                    <p:anim calcmode="lin" valueType="num">
                                      <p:cBhvr additive="base">
                                        <p:cTn id="73" dur="25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7500"/>
                            </p:stCondLst>
                            <p:childTnLst>
                              <p:par>
                                <p:cTn id="75" presetID="2" presetClass="exit" presetSubtype="2" accel="80000" fill="hold" grpId="1" nodeType="afterEffect">
                                  <p:stCondLst>
                                    <p:cond delay="1500"/>
                                  </p:stCondLst>
                                  <p:childTnLst>
                                    <p:anim calcmode="lin" valueType="num">
                                      <p:cBhvr additive="base">
                                        <p:cTn id="76" dur="250"/>
                                        <p:tgtEl>
                                          <p:spTgt spid="10"/>
                                        </p:tgtEl>
                                        <p:attrNameLst>
                                          <p:attrName>ppt_x</p:attrName>
                                        </p:attrNameLst>
                                      </p:cBhvr>
                                      <p:tavLst>
                                        <p:tav tm="0">
                                          <p:val>
                                            <p:strVal val="ppt_x"/>
                                          </p:val>
                                        </p:tav>
                                        <p:tav tm="100000">
                                          <p:val>
                                            <p:strVal val="1+ppt_w/2"/>
                                          </p:val>
                                        </p:tav>
                                      </p:tavLst>
                                    </p:anim>
                                    <p:anim calcmode="lin" valueType="num">
                                      <p:cBhvr additive="base">
                                        <p:cTn id="77" dur="250"/>
                                        <p:tgtEl>
                                          <p:spTgt spid="10"/>
                                        </p:tgtEl>
                                        <p:attrNameLst>
                                          <p:attrName>ppt_y</p:attrName>
                                        </p:attrNameLst>
                                      </p:cBhvr>
                                      <p:tavLst>
                                        <p:tav tm="0">
                                          <p:val>
                                            <p:strVal val="ppt_y"/>
                                          </p:val>
                                        </p:tav>
                                        <p:tav tm="100000">
                                          <p:val>
                                            <p:strVal val="ppt_y"/>
                                          </p:val>
                                        </p:tav>
                                      </p:tavLst>
                                    </p:anim>
                                    <p:set>
                                      <p:cBhvr>
                                        <p:cTn id="78" dur="1" fill="hold">
                                          <p:stCondLst>
                                            <p:cond delay="249"/>
                                          </p:stCondLst>
                                        </p:cTn>
                                        <p:tgtEl>
                                          <p:spTgt spid="10"/>
                                        </p:tgtEl>
                                        <p:attrNameLst>
                                          <p:attrName>style.visibility</p:attrName>
                                        </p:attrNameLst>
                                      </p:cBhvr>
                                      <p:to>
                                        <p:strVal val="hidden"/>
                                      </p:to>
                                    </p:set>
                                  </p:childTnLst>
                                </p:cTn>
                              </p:par>
                              <p:par>
                                <p:cTn id="79" presetID="2" presetClass="exit" presetSubtype="2" accel="100000" fill="hold" grpId="0" nodeType="withEffect">
                                  <p:stCondLst>
                                    <p:cond delay="1500"/>
                                  </p:stCondLst>
                                  <p:childTnLst>
                                    <p:anim calcmode="lin" valueType="num">
                                      <p:cBhvr additive="base">
                                        <p:cTn id="80" dur="250"/>
                                        <p:tgtEl>
                                          <p:spTgt spid="11"/>
                                        </p:tgtEl>
                                        <p:attrNameLst>
                                          <p:attrName>ppt_x</p:attrName>
                                        </p:attrNameLst>
                                      </p:cBhvr>
                                      <p:tavLst>
                                        <p:tav tm="0">
                                          <p:val>
                                            <p:strVal val="ppt_x"/>
                                          </p:val>
                                        </p:tav>
                                        <p:tav tm="100000">
                                          <p:val>
                                            <p:strVal val="1+ppt_w/2"/>
                                          </p:val>
                                        </p:tav>
                                      </p:tavLst>
                                    </p:anim>
                                    <p:anim calcmode="lin" valueType="num">
                                      <p:cBhvr additive="base">
                                        <p:cTn id="81" dur="250"/>
                                        <p:tgtEl>
                                          <p:spTgt spid="11"/>
                                        </p:tgtEl>
                                        <p:attrNameLst>
                                          <p:attrName>ppt_y</p:attrName>
                                        </p:attrNameLst>
                                      </p:cBhvr>
                                      <p:tavLst>
                                        <p:tav tm="0">
                                          <p:val>
                                            <p:strVal val="ppt_y"/>
                                          </p:val>
                                        </p:tav>
                                        <p:tav tm="100000">
                                          <p:val>
                                            <p:strVal val="ppt_y"/>
                                          </p:val>
                                        </p:tav>
                                      </p:tavLst>
                                    </p:anim>
                                    <p:set>
                                      <p:cBhvr>
                                        <p:cTn id="82" dur="1" fill="hold">
                                          <p:stCondLst>
                                            <p:cond delay="249"/>
                                          </p:stCondLst>
                                        </p:cTn>
                                        <p:tgtEl>
                                          <p:spTgt spid="11"/>
                                        </p:tgtEl>
                                        <p:attrNameLst>
                                          <p:attrName>style.visibility</p:attrName>
                                        </p:attrNameLst>
                                      </p:cBhvr>
                                      <p:to>
                                        <p:strVal val="hidden"/>
                                      </p:to>
                                    </p:set>
                                  </p:childTnLst>
                                </p:cTn>
                              </p:par>
                            </p:childTnLst>
                          </p:cTn>
                        </p:par>
                        <p:par>
                          <p:cTn id="83" fill="hold">
                            <p:stCondLst>
                              <p:cond delay="9250"/>
                            </p:stCondLst>
                            <p:childTnLst>
                              <p:par>
                                <p:cTn id="84" presetID="2" presetClass="entr" presetSubtype="8" decel="100000" fill="hold" grpId="0" nodeType="afterEffect">
                                  <p:stCondLst>
                                    <p:cond delay="0"/>
                                  </p:stCondLst>
                                  <p:childTnLst>
                                    <p:set>
                                      <p:cBhvr>
                                        <p:cTn id="85" dur="1" fill="hold">
                                          <p:stCondLst>
                                            <p:cond delay="0"/>
                                          </p:stCondLst>
                                        </p:cTn>
                                        <p:tgtEl>
                                          <p:spTgt spid="3"/>
                                        </p:tgtEl>
                                        <p:attrNameLst>
                                          <p:attrName>style.visibility</p:attrName>
                                        </p:attrNameLst>
                                      </p:cBhvr>
                                      <p:to>
                                        <p:strVal val="visible"/>
                                      </p:to>
                                    </p:set>
                                    <p:anim calcmode="lin" valueType="num">
                                      <p:cBhvr additive="base">
                                        <p:cTn id="86" dur="250" fill="hold"/>
                                        <p:tgtEl>
                                          <p:spTgt spid="3"/>
                                        </p:tgtEl>
                                        <p:attrNameLst>
                                          <p:attrName>ppt_x</p:attrName>
                                        </p:attrNameLst>
                                      </p:cBhvr>
                                      <p:tavLst>
                                        <p:tav tm="0">
                                          <p:val>
                                            <p:strVal val="0-#ppt_w/2"/>
                                          </p:val>
                                        </p:tav>
                                        <p:tav tm="100000">
                                          <p:val>
                                            <p:strVal val="#ppt_x"/>
                                          </p:val>
                                        </p:tav>
                                      </p:tavLst>
                                    </p:anim>
                                    <p:anim calcmode="lin" valueType="num">
                                      <p:cBhvr additive="base">
                                        <p:cTn id="87" dur="250" fill="hold"/>
                                        <p:tgtEl>
                                          <p:spTgt spid="3"/>
                                        </p:tgtEl>
                                        <p:attrNameLst>
                                          <p:attrName>ppt_y</p:attrName>
                                        </p:attrNameLst>
                                      </p:cBhvr>
                                      <p:tavLst>
                                        <p:tav tm="0">
                                          <p:val>
                                            <p:strVal val="#ppt_y"/>
                                          </p:val>
                                        </p:tav>
                                        <p:tav tm="100000">
                                          <p:val>
                                            <p:strVal val="#ppt_y"/>
                                          </p:val>
                                        </p:tav>
                                      </p:tavLst>
                                    </p:anim>
                                  </p:childTnLst>
                                </p:cTn>
                              </p:par>
                            </p:childTnLst>
                          </p:cTn>
                        </p:par>
                        <p:par>
                          <p:cTn id="88" fill="hold">
                            <p:stCondLst>
                              <p:cond delay="9500"/>
                            </p:stCondLst>
                            <p:childTnLst>
                              <p:par>
                                <p:cTn id="89" presetID="2" presetClass="entr" presetSubtype="8" decel="100000" fill="hold" grpId="0" nodeType="afterEffect">
                                  <p:stCondLst>
                                    <p:cond delay="100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250" fill="hold"/>
                                        <p:tgtEl>
                                          <p:spTgt spid="12"/>
                                        </p:tgtEl>
                                        <p:attrNameLst>
                                          <p:attrName>ppt_x</p:attrName>
                                        </p:attrNameLst>
                                      </p:cBhvr>
                                      <p:tavLst>
                                        <p:tav tm="0">
                                          <p:val>
                                            <p:strVal val="0-#ppt_w/2"/>
                                          </p:val>
                                        </p:tav>
                                        <p:tav tm="100000">
                                          <p:val>
                                            <p:strVal val="#ppt_x"/>
                                          </p:val>
                                        </p:tav>
                                      </p:tavLst>
                                    </p:anim>
                                    <p:anim calcmode="lin" valueType="num">
                                      <p:cBhvr additive="base">
                                        <p:cTn id="92" dur="250" fill="hold"/>
                                        <p:tgtEl>
                                          <p:spTgt spid="12"/>
                                        </p:tgtEl>
                                        <p:attrNameLst>
                                          <p:attrName>ppt_y</p:attrName>
                                        </p:attrNameLst>
                                      </p:cBhvr>
                                      <p:tavLst>
                                        <p:tav tm="0">
                                          <p:val>
                                            <p:strVal val="#ppt_y"/>
                                          </p:val>
                                        </p:tav>
                                        <p:tav tm="100000">
                                          <p:val>
                                            <p:strVal val="#ppt_y"/>
                                          </p:val>
                                        </p:tav>
                                      </p:tavLst>
                                    </p:anim>
                                  </p:childTnLst>
                                </p:cTn>
                              </p:par>
                            </p:childTnLst>
                          </p:cTn>
                        </p:par>
                        <p:par>
                          <p:cTn id="93" fill="hold">
                            <p:stCondLst>
                              <p:cond delay="10750"/>
                            </p:stCondLst>
                            <p:childTnLst>
                              <p:par>
                                <p:cTn id="94" presetID="2" presetClass="exit" presetSubtype="2" accel="100000" fill="hold" grpId="1" nodeType="afterEffect">
                                  <p:stCondLst>
                                    <p:cond delay="500"/>
                                  </p:stCondLst>
                                  <p:childTnLst>
                                    <p:anim calcmode="lin" valueType="num">
                                      <p:cBhvr additive="base">
                                        <p:cTn id="95" dur="250"/>
                                        <p:tgtEl>
                                          <p:spTgt spid="12"/>
                                        </p:tgtEl>
                                        <p:attrNameLst>
                                          <p:attrName>ppt_x</p:attrName>
                                        </p:attrNameLst>
                                      </p:cBhvr>
                                      <p:tavLst>
                                        <p:tav tm="0">
                                          <p:val>
                                            <p:strVal val="ppt_x"/>
                                          </p:val>
                                        </p:tav>
                                        <p:tav tm="100000">
                                          <p:val>
                                            <p:strVal val="1+ppt_w/2"/>
                                          </p:val>
                                        </p:tav>
                                      </p:tavLst>
                                    </p:anim>
                                    <p:anim calcmode="lin" valueType="num">
                                      <p:cBhvr additive="base">
                                        <p:cTn id="96" dur="250"/>
                                        <p:tgtEl>
                                          <p:spTgt spid="12"/>
                                        </p:tgtEl>
                                        <p:attrNameLst>
                                          <p:attrName>ppt_y</p:attrName>
                                        </p:attrNameLst>
                                      </p:cBhvr>
                                      <p:tavLst>
                                        <p:tav tm="0">
                                          <p:val>
                                            <p:strVal val="ppt_y"/>
                                          </p:val>
                                        </p:tav>
                                        <p:tav tm="100000">
                                          <p:val>
                                            <p:strVal val="ppt_y"/>
                                          </p:val>
                                        </p:tav>
                                      </p:tavLst>
                                    </p:anim>
                                    <p:set>
                                      <p:cBhvr>
                                        <p:cTn id="97" dur="1" fill="hold">
                                          <p:stCondLst>
                                            <p:cond delay="249"/>
                                          </p:stCondLst>
                                        </p:cTn>
                                        <p:tgtEl>
                                          <p:spTgt spid="12"/>
                                        </p:tgtEl>
                                        <p:attrNameLst>
                                          <p:attrName>style.visibility</p:attrName>
                                        </p:attrNameLst>
                                      </p:cBhvr>
                                      <p:to>
                                        <p:strVal val="hidden"/>
                                      </p:to>
                                    </p:set>
                                  </p:childTnLst>
                                </p:cTn>
                              </p:par>
                            </p:childTnLst>
                          </p:cTn>
                        </p:par>
                        <p:par>
                          <p:cTn id="98" fill="hold">
                            <p:stCondLst>
                              <p:cond delay="11500"/>
                            </p:stCondLst>
                            <p:childTnLst>
                              <p:par>
                                <p:cTn id="99" presetID="2" presetClass="entr" presetSubtype="8" decel="100000" fill="hold" grpId="0" nodeType="after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additive="base">
                                        <p:cTn id="101" dur="250" fill="hold"/>
                                        <p:tgtEl>
                                          <p:spTgt spid="13"/>
                                        </p:tgtEl>
                                        <p:attrNameLst>
                                          <p:attrName>ppt_x</p:attrName>
                                        </p:attrNameLst>
                                      </p:cBhvr>
                                      <p:tavLst>
                                        <p:tav tm="0">
                                          <p:val>
                                            <p:strVal val="0-#ppt_w/2"/>
                                          </p:val>
                                        </p:tav>
                                        <p:tav tm="100000">
                                          <p:val>
                                            <p:strVal val="#ppt_x"/>
                                          </p:val>
                                        </p:tav>
                                      </p:tavLst>
                                    </p:anim>
                                    <p:anim calcmode="lin" valueType="num">
                                      <p:cBhvr additive="base">
                                        <p:cTn id="102" dur="250" fill="hold"/>
                                        <p:tgtEl>
                                          <p:spTgt spid="13"/>
                                        </p:tgtEl>
                                        <p:attrNameLst>
                                          <p:attrName>ppt_y</p:attrName>
                                        </p:attrNameLst>
                                      </p:cBhvr>
                                      <p:tavLst>
                                        <p:tav tm="0">
                                          <p:val>
                                            <p:strVal val="#ppt_y"/>
                                          </p:val>
                                        </p:tav>
                                        <p:tav tm="100000">
                                          <p:val>
                                            <p:strVal val="#ppt_y"/>
                                          </p:val>
                                        </p:tav>
                                      </p:tavLst>
                                    </p:anim>
                                  </p:childTnLst>
                                </p:cTn>
                              </p:par>
                            </p:childTnLst>
                          </p:cTn>
                        </p:par>
                        <p:par>
                          <p:cTn id="103" fill="hold">
                            <p:stCondLst>
                              <p:cond delay="11750"/>
                            </p:stCondLst>
                            <p:childTnLst>
                              <p:par>
                                <p:cTn id="104" presetID="2" presetClass="exit" presetSubtype="2" accel="100000" fill="hold" grpId="1" nodeType="afterEffect">
                                  <p:stCondLst>
                                    <p:cond delay="500"/>
                                  </p:stCondLst>
                                  <p:childTnLst>
                                    <p:anim calcmode="lin" valueType="num">
                                      <p:cBhvr additive="base">
                                        <p:cTn id="105" dur="250"/>
                                        <p:tgtEl>
                                          <p:spTgt spid="13"/>
                                        </p:tgtEl>
                                        <p:attrNameLst>
                                          <p:attrName>ppt_x</p:attrName>
                                        </p:attrNameLst>
                                      </p:cBhvr>
                                      <p:tavLst>
                                        <p:tav tm="0">
                                          <p:val>
                                            <p:strVal val="ppt_x"/>
                                          </p:val>
                                        </p:tav>
                                        <p:tav tm="100000">
                                          <p:val>
                                            <p:strVal val="1+ppt_w/2"/>
                                          </p:val>
                                        </p:tav>
                                      </p:tavLst>
                                    </p:anim>
                                    <p:anim calcmode="lin" valueType="num">
                                      <p:cBhvr additive="base">
                                        <p:cTn id="106" dur="250"/>
                                        <p:tgtEl>
                                          <p:spTgt spid="13"/>
                                        </p:tgtEl>
                                        <p:attrNameLst>
                                          <p:attrName>ppt_y</p:attrName>
                                        </p:attrNameLst>
                                      </p:cBhvr>
                                      <p:tavLst>
                                        <p:tav tm="0">
                                          <p:val>
                                            <p:strVal val="ppt_y"/>
                                          </p:val>
                                        </p:tav>
                                        <p:tav tm="100000">
                                          <p:val>
                                            <p:strVal val="ppt_y"/>
                                          </p:val>
                                        </p:tav>
                                      </p:tavLst>
                                    </p:anim>
                                    <p:set>
                                      <p:cBhvr>
                                        <p:cTn id="107" dur="1" fill="hold">
                                          <p:stCondLst>
                                            <p:cond delay="249"/>
                                          </p:stCondLst>
                                        </p:cTn>
                                        <p:tgtEl>
                                          <p:spTgt spid="13"/>
                                        </p:tgtEl>
                                        <p:attrNameLst>
                                          <p:attrName>style.visibility</p:attrName>
                                        </p:attrNameLst>
                                      </p:cBhvr>
                                      <p:to>
                                        <p:strVal val="hidden"/>
                                      </p:to>
                                    </p:set>
                                  </p:childTnLst>
                                </p:cTn>
                              </p:par>
                            </p:childTnLst>
                          </p:cTn>
                        </p:par>
                        <p:par>
                          <p:cTn id="108" fill="hold">
                            <p:stCondLst>
                              <p:cond delay="12500"/>
                            </p:stCondLst>
                            <p:childTnLst>
                              <p:par>
                                <p:cTn id="109" presetID="2" presetClass="entr" presetSubtype="8" decel="100000" fill="hold" grpId="0" nodeType="afterEffect">
                                  <p:stCondLst>
                                    <p:cond delay="0"/>
                                  </p:stCondLst>
                                  <p:childTnLst>
                                    <p:set>
                                      <p:cBhvr>
                                        <p:cTn id="110" dur="1" fill="hold">
                                          <p:stCondLst>
                                            <p:cond delay="0"/>
                                          </p:stCondLst>
                                        </p:cTn>
                                        <p:tgtEl>
                                          <p:spTgt spid="14"/>
                                        </p:tgtEl>
                                        <p:attrNameLst>
                                          <p:attrName>style.visibility</p:attrName>
                                        </p:attrNameLst>
                                      </p:cBhvr>
                                      <p:to>
                                        <p:strVal val="visible"/>
                                      </p:to>
                                    </p:set>
                                    <p:anim calcmode="lin" valueType="num">
                                      <p:cBhvr additive="base">
                                        <p:cTn id="111" dur="250" fill="hold"/>
                                        <p:tgtEl>
                                          <p:spTgt spid="14"/>
                                        </p:tgtEl>
                                        <p:attrNameLst>
                                          <p:attrName>ppt_x</p:attrName>
                                        </p:attrNameLst>
                                      </p:cBhvr>
                                      <p:tavLst>
                                        <p:tav tm="0">
                                          <p:val>
                                            <p:strVal val="0-#ppt_w/2"/>
                                          </p:val>
                                        </p:tav>
                                        <p:tav tm="100000">
                                          <p:val>
                                            <p:strVal val="#ppt_x"/>
                                          </p:val>
                                        </p:tav>
                                      </p:tavLst>
                                    </p:anim>
                                    <p:anim calcmode="lin" valueType="num">
                                      <p:cBhvr additive="base">
                                        <p:cTn id="112" dur="250" fill="hold"/>
                                        <p:tgtEl>
                                          <p:spTgt spid="14"/>
                                        </p:tgtEl>
                                        <p:attrNameLst>
                                          <p:attrName>ppt_y</p:attrName>
                                        </p:attrNameLst>
                                      </p:cBhvr>
                                      <p:tavLst>
                                        <p:tav tm="0">
                                          <p:val>
                                            <p:strVal val="#ppt_y"/>
                                          </p:val>
                                        </p:tav>
                                        <p:tav tm="100000">
                                          <p:val>
                                            <p:strVal val="#ppt_y"/>
                                          </p:val>
                                        </p:tav>
                                      </p:tavLst>
                                    </p:anim>
                                  </p:childTnLst>
                                </p:cTn>
                              </p:par>
                            </p:childTnLst>
                          </p:cTn>
                        </p:par>
                        <p:par>
                          <p:cTn id="113" fill="hold">
                            <p:stCondLst>
                              <p:cond delay="12750"/>
                            </p:stCondLst>
                            <p:childTnLst>
                              <p:par>
                                <p:cTn id="114" presetID="2" presetClass="exit" presetSubtype="2" accel="100000" fill="hold" grpId="1" nodeType="afterEffect">
                                  <p:stCondLst>
                                    <p:cond delay="500"/>
                                  </p:stCondLst>
                                  <p:childTnLst>
                                    <p:anim calcmode="lin" valueType="num">
                                      <p:cBhvr additive="base">
                                        <p:cTn id="115" dur="250"/>
                                        <p:tgtEl>
                                          <p:spTgt spid="14"/>
                                        </p:tgtEl>
                                        <p:attrNameLst>
                                          <p:attrName>ppt_x</p:attrName>
                                        </p:attrNameLst>
                                      </p:cBhvr>
                                      <p:tavLst>
                                        <p:tav tm="0">
                                          <p:val>
                                            <p:strVal val="ppt_x"/>
                                          </p:val>
                                        </p:tav>
                                        <p:tav tm="100000">
                                          <p:val>
                                            <p:strVal val="1+ppt_w/2"/>
                                          </p:val>
                                        </p:tav>
                                      </p:tavLst>
                                    </p:anim>
                                    <p:anim calcmode="lin" valueType="num">
                                      <p:cBhvr additive="base">
                                        <p:cTn id="116" dur="250"/>
                                        <p:tgtEl>
                                          <p:spTgt spid="14"/>
                                        </p:tgtEl>
                                        <p:attrNameLst>
                                          <p:attrName>ppt_y</p:attrName>
                                        </p:attrNameLst>
                                      </p:cBhvr>
                                      <p:tavLst>
                                        <p:tav tm="0">
                                          <p:val>
                                            <p:strVal val="ppt_y"/>
                                          </p:val>
                                        </p:tav>
                                        <p:tav tm="100000">
                                          <p:val>
                                            <p:strVal val="ppt_y"/>
                                          </p:val>
                                        </p:tav>
                                      </p:tavLst>
                                    </p:anim>
                                    <p:set>
                                      <p:cBhvr>
                                        <p:cTn id="117" dur="1" fill="hold">
                                          <p:stCondLst>
                                            <p:cond delay="249"/>
                                          </p:stCondLst>
                                        </p:cTn>
                                        <p:tgtEl>
                                          <p:spTgt spid="14"/>
                                        </p:tgtEl>
                                        <p:attrNameLst>
                                          <p:attrName>style.visibility</p:attrName>
                                        </p:attrNameLst>
                                      </p:cBhvr>
                                      <p:to>
                                        <p:strVal val="hidden"/>
                                      </p:to>
                                    </p:set>
                                  </p:childTnLst>
                                </p:cTn>
                              </p:par>
                            </p:childTnLst>
                          </p:cTn>
                        </p:par>
                        <p:par>
                          <p:cTn id="118" fill="hold">
                            <p:stCondLst>
                              <p:cond delay="13500"/>
                            </p:stCondLst>
                            <p:childTnLst>
                              <p:par>
                                <p:cTn id="119" presetID="2" presetClass="entr" presetSubtype="8" decel="100000" fill="hold" grpId="0" nodeType="afterEffect">
                                  <p:stCondLst>
                                    <p:cond delay="0"/>
                                  </p:stCondLst>
                                  <p:childTnLst>
                                    <p:set>
                                      <p:cBhvr>
                                        <p:cTn id="120" dur="1" fill="hold">
                                          <p:stCondLst>
                                            <p:cond delay="0"/>
                                          </p:stCondLst>
                                        </p:cTn>
                                        <p:tgtEl>
                                          <p:spTgt spid="15"/>
                                        </p:tgtEl>
                                        <p:attrNameLst>
                                          <p:attrName>style.visibility</p:attrName>
                                        </p:attrNameLst>
                                      </p:cBhvr>
                                      <p:to>
                                        <p:strVal val="visible"/>
                                      </p:to>
                                    </p:set>
                                    <p:anim calcmode="lin" valueType="num">
                                      <p:cBhvr additive="base">
                                        <p:cTn id="121" dur="250" fill="hold"/>
                                        <p:tgtEl>
                                          <p:spTgt spid="15"/>
                                        </p:tgtEl>
                                        <p:attrNameLst>
                                          <p:attrName>ppt_x</p:attrName>
                                        </p:attrNameLst>
                                      </p:cBhvr>
                                      <p:tavLst>
                                        <p:tav tm="0">
                                          <p:val>
                                            <p:strVal val="0-#ppt_w/2"/>
                                          </p:val>
                                        </p:tav>
                                        <p:tav tm="100000">
                                          <p:val>
                                            <p:strVal val="#ppt_x"/>
                                          </p:val>
                                        </p:tav>
                                      </p:tavLst>
                                    </p:anim>
                                    <p:anim calcmode="lin" valueType="num">
                                      <p:cBhvr additive="base">
                                        <p:cTn id="122" dur="250" fill="hold"/>
                                        <p:tgtEl>
                                          <p:spTgt spid="15"/>
                                        </p:tgtEl>
                                        <p:attrNameLst>
                                          <p:attrName>ppt_y</p:attrName>
                                        </p:attrNameLst>
                                      </p:cBhvr>
                                      <p:tavLst>
                                        <p:tav tm="0">
                                          <p:val>
                                            <p:strVal val="#ppt_y"/>
                                          </p:val>
                                        </p:tav>
                                        <p:tav tm="100000">
                                          <p:val>
                                            <p:strVal val="#ppt_y"/>
                                          </p:val>
                                        </p:tav>
                                      </p:tavLst>
                                    </p:anim>
                                  </p:childTnLst>
                                </p:cTn>
                              </p:par>
                            </p:childTnLst>
                          </p:cTn>
                        </p:par>
                        <p:par>
                          <p:cTn id="123" fill="hold">
                            <p:stCondLst>
                              <p:cond delay="13750"/>
                            </p:stCondLst>
                            <p:childTnLst>
                              <p:par>
                                <p:cTn id="124" presetID="2" presetClass="exit" presetSubtype="2" accel="100000" fill="hold" grpId="1" nodeType="afterEffect">
                                  <p:stCondLst>
                                    <p:cond delay="1000"/>
                                  </p:stCondLst>
                                  <p:childTnLst>
                                    <p:anim calcmode="lin" valueType="num">
                                      <p:cBhvr additive="base">
                                        <p:cTn id="125" dur="250"/>
                                        <p:tgtEl>
                                          <p:spTgt spid="15"/>
                                        </p:tgtEl>
                                        <p:attrNameLst>
                                          <p:attrName>ppt_x</p:attrName>
                                        </p:attrNameLst>
                                      </p:cBhvr>
                                      <p:tavLst>
                                        <p:tav tm="0">
                                          <p:val>
                                            <p:strVal val="ppt_x"/>
                                          </p:val>
                                        </p:tav>
                                        <p:tav tm="100000">
                                          <p:val>
                                            <p:strVal val="1+ppt_w/2"/>
                                          </p:val>
                                        </p:tav>
                                      </p:tavLst>
                                    </p:anim>
                                    <p:anim calcmode="lin" valueType="num">
                                      <p:cBhvr additive="base">
                                        <p:cTn id="126" dur="250"/>
                                        <p:tgtEl>
                                          <p:spTgt spid="15"/>
                                        </p:tgtEl>
                                        <p:attrNameLst>
                                          <p:attrName>ppt_y</p:attrName>
                                        </p:attrNameLst>
                                      </p:cBhvr>
                                      <p:tavLst>
                                        <p:tav tm="0">
                                          <p:val>
                                            <p:strVal val="ppt_y"/>
                                          </p:val>
                                        </p:tav>
                                        <p:tav tm="100000">
                                          <p:val>
                                            <p:strVal val="ppt_y"/>
                                          </p:val>
                                        </p:tav>
                                      </p:tavLst>
                                    </p:anim>
                                    <p:set>
                                      <p:cBhvr>
                                        <p:cTn id="127" dur="1" fill="hold">
                                          <p:stCondLst>
                                            <p:cond delay="249"/>
                                          </p:stCondLst>
                                        </p:cTn>
                                        <p:tgtEl>
                                          <p:spTgt spid="15"/>
                                        </p:tgtEl>
                                        <p:attrNameLst>
                                          <p:attrName>style.visibility</p:attrName>
                                        </p:attrNameLst>
                                      </p:cBhvr>
                                      <p:to>
                                        <p:strVal val="hidden"/>
                                      </p:to>
                                    </p:set>
                                  </p:childTnLst>
                                </p:cTn>
                              </p:par>
                              <p:par>
                                <p:cTn id="128" presetID="2" presetClass="exit" presetSubtype="2" accel="100000" fill="hold" grpId="1" nodeType="withEffect">
                                  <p:stCondLst>
                                    <p:cond delay="1000"/>
                                  </p:stCondLst>
                                  <p:childTnLst>
                                    <p:anim calcmode="lin" valueType="num">
                                      <p:cBhvr additive="base">
                                        <p:cTn id="129" dur="250"/>
                                        <p:tgtEl>
                                          <p:spTgt spid="3"/>
                                        </p:tgtEl>
                                        <p:attrNameLst>
                                          <p:attrName>ppt_x</p:attrName>
                                        </p:attrNameLst>
                                      </p:cBhvr>
                                      <p:tavLst>
                                        <p:tav tm="0">
                                          <p:val>
                                            <p:strVal val="ppt_x"/>
                                          </p:val>
                                        </p:tav>
                                        <p:tav tm="100000">
                                          <p:val>
                                            <p:strVal val="1+ppt_w/2"/>
                                          </p:val>
                                        </p:tav>
                                      </p:tavLst>
                                    </p:anim>
                                    <p:anim calcmode="lin" valueType="num">
                                      <p:cBhvr additive="base">
                                        <p:cTn id="130" dur="250"/>
                                        <p:tgtEl>
                                          <p:spTgt spid="3"/>
                                        </p:tgtEl>
                                        <p:attrNameLst>
                                          <p:attrName>ppt_y</p:attrName>
                                        </p:attrNameLst>
                                      </p:cBhvr>
                                      <p:tavLst>
                                        <p:tav tm="0">
                                          <p:val>
                                            <p:strVal val="ppt_y"/>
                                          </p:val>
                                        </p:tav>
                                        <p:tav tm="100000">
                                          <p:val>
                                            <p:strVal val="ppt_y"/>
                                          </p:val>
                                        </p:tav>
                                      </p:tavLst>
                                    </p:anim>
                                    <p:set>
                                      <p:cBhvr>
                                        <p:cTn id="131" dur="1" fill="hold">
                                          <p:stCondLst>
                                            <p:cond delay="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00582" y="1161155"/>
            <a:ext cx="2577052" cy="553998"/>
          </a:xfrm>
          <a:prstGeom prst="rect">
            <a:avLst/>
          </a:prstGeom>
        </p:spPr>
        <p:txBody>
          <a:bodyPr wrap="none">
            <a:spAutoFit/>
          </a:bodyPr>
          <a:lstStyle/>
          <a:p>
            <a:r>
              <a:rPr lang="pt-BR" sz="3000" dirty="0">
                <a:solidFill>
                  <a:srgbClr val="404040"/>
                </a:solidFill>
                <a:latin typeface="EYInterstate Light" panose="02000506000000020004" pitchFamily="2" charset="0"/>
                <a:cs typeface="Arial" pitchFamily="34" charset="0"/>
              </a:rPr>
              <a:t>Por um lado,  </a:t>
            </a:r>
          </a:p>
        </p:txBody>
      </p:sp>
      <p:sp>
        <p:nvSpPr>
          <p:cNvPr id="7" name="Title 1"/>
          <p:cNvSpPr txBox="1">
            <a:spLocks/>
          </p:cNvSpPr>
          <p:nvPr/>
        </p:nvSpPr>
        <p:spPr>
          <a:xfrm>
            <a:off x="1956054" y="1607074"/>
            <a:ext cx="8286243" cy="87323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a interação por mídia social é o novo meio, especialmente para adolescentes americanos com idades entre 13 a 17 anos.</a:t>
            </a:r>
            <a:r>
              <a:rPr lang="en-US" b="0" dirty="0">
                <a:solidFill>
                  <a:srgbClr val="404040"/>
                </a:solidFill>
                <a:latin typeface="EYInterstate Light" panose="02000506000000020004" pitchFamily="2" charset="0"/>
              </a:rPr>
              <a:t> </a:t>
            </a:r>
          </a:p>
        </p:txBody>
      </p:sp>
      <p:graphicFrame>
        <p:nvGraphicFramePr>
          <p:cNvPr id="28" name="Chart 27"/>
          <p:cNvGraphicFramePr/>
          <p:nvPr/>
        </p:nvGraphicFramePr>
        <p:xfrm>
          <a:off x="1956054" y="2810577"/>
          <a:ext cx="8195652" cy="3232915"/>
        </p:xfrm>
        <a:graphic>
          <a:graphicData uri="http://schemas.openxmlformats.org/drawingml/2006/chart">
            <c:chart xmlns:c="http://schemas.openxmlformats.org/drawingml/2006/chart" xmlns:r="http://schemas.openxmlformats.org/officeDocument/2006/relationships" r:id="rId2"/>
          </a:graphicData>
        </a:graphic>
      </p:graphicFrame>
      <p:sp>
        <p:nvSpPr>
          <p:cNvPr id="29"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400" b="0" i="1" dirty="0">
                <a:solidFill>
                  <a:srgbClr val="404040"/>
                </a:solidFill>
                <a:latin typeface="EYInterstate Light" panose="02000506000000020004" pitchFamily="2" charset="0"/>
              </a:rPr>
              <a:t>Fonte: pewinternet.org/2015/04/09/teens-social-media-technology-2015/</a:t>
            </a:r>
          </a:p>
        </p:txBody>
      </p:sp>
      <p:grpSp>
        <p:nvGrpSpPr>
          <p:cNvPr id="22" name="Group 21"/>
          <p:cNvGrpSpPr/>
          <p:nvPr/>
        </p:nvGrpSpPr>
        <p:grpSpPr>
          <a:xfrm>
            <a:off x="5072399" y="543839"/>
            <a:ext cx="2053552" cy="493259"/>
            <a:chOff x="5015346" y="543839"/>
            <a:chExt cx="2053552" cy="493259"/>
          </a:xfrm>
        </p:grpSpPr>
        <p:sp>
          <p:nvSpPr>
            <p:cNvPr id="23" name="Rectangle 22"/>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24"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3401985232"/>
      </p:ext>
    </p:extLst>
  </p:cSld>
  <p:clrMapOvr>
    <a:masterClrMapping/>
  </p:clrMapOvr>
  <mc:AlternateContent xmlns:mc="http://schemas.openxmlformats.org/markup-compatibility/2006" xmlns:p14="http://schemas.microsoft.com/office/powerpoint/2010/main">
    <mc:Choice Requires="p14">
      <p:transition p14:dur="10" advClick="0" advTm="6300"/>
    </mc:Choice>
    <mc:Fallback xmlns="">
      <p:transition advClick="0" advTm="6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graphicEl>
                                              <a:chart seriesIdx="-3" categoryIdx="-3" bldStep="gridLegend"/>
                                            </p:graphicEl>
                                          </p:spTgt>
                                        </p:tgtEl>
                                        <p:attrNameLst>
                                          <p:attrName>style.visibility</p:attrName>
                                        </p:attrNameLst>
                                      </p:cBhvr>
                                      <p:to>
                                        <p:strVal val="visible"/>
                                      </p:to>
                                    </p:set>
                                    <p:animEffect transition="in" filter="fade">
                                      <p:cBhvr>
                                        <p:cTn id="16" dur="500"/>
                                        <p:tgtEl>
                                          <p:spTgt spid="28">
                                            <p:graphicEl>
                                              <a:chart seriesIdx="-3" categoryIdx="-3" bldStep="gridLegend"/>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8">
                                            <p:graphicEl>
                                              <a:chart seriesIdx="-4" categoryIdx="0" bldStep="category"/>
                                            </p:graphicEl>
                                          </p:spTgt>
                                        </p:tgtEl>
                                        <p:attrNameLst>
                                          <p:attrName>style.visibility</p:attrName>
                                        </p:attrNameLst>
                                      </p:cBhvr>
                                      <p:to>
                                        <p:strVal val="visible"/>
                                      </p:to>
                                    </p:set>
                                    <p:animEffect transition="in" filter="wipe(down)">
                                      <p:cBhvr>
                                        <p:cTn id="20" dur="500"/>
                                        <p:tgtEl>
                                          <p:spTgt spid="28">
                                            <p:graphicEl>
                                              <a:chart seriesIdx="-4" categoryIdx="0" bldStep="category"/>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8">
                                            <p:graphicEl>
                                              <a:chart seriesIdx="-4" categoryIdx="1" bldStep="category"/>
                                            </p:graphicEl>
                                          </p:spTgt>
                                        </p:tgtEl>
                                        <p:attrNameLst>
                                          <p:attrName>style.visibility</p:attrName>
                                        </p:attrNameLst>
                                      </p:cBhvr>
                                      <p:to>
                                        <p:strVal val="visible"/>
                                      </p:to>
                                    </p:set>
                                    <p:animEffect transition="in" filter="wipe(down)">
                                      <p:cBhvr>
                                        <p:cTn id="23" dur="300"/>
                                        <p:tgtEl>
                                          <p:spTgt spid="28">
                                            <p:graphicEl>
                                              <a:chart seriesIdx="-4" categoryIdx="1" bldStep="category"/>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8">
                                            <p:graphicEl>
                                              <a:chart seriesIdx="-4" categoryIdx="2" bldStep="category"/>
                                            </p:graphicEl>
                                          </p:spTgt>
                                        </p:tgtEl>
                                        <p:attrNameLst>
                                          <p:attrName>style.visibility</p:attrName>
                                        </p:attrNameLst>
                                      </p:cBhvr>
                                      <p:to>
                                        <p:strVal val="visible"/>
                                      </p:to>
                                    </p:set>
                                    <p:animEffect transition="in" filter="wipe(down)">
                                      <p:cBhvr>
                                        <p:cTn id="26" dur="300"/>
                                        <p:tgtEl>
                                          <p:spTgt spid="28">
                                            <p:graphicEl>
                                              <a:chart seriesIdx="-4" categoryIdx="2" bldStep="category"/>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
                                            <p:graphicEl>
                                              <a:chart seriesIdx="-4" categoryIdx="3" bldStep="category"/>
                                            </p:graphicEl>
                                          </p:spTgt>
                                        </p:tgtEl>
                                        <p:attrNameLst>
                                          <p:attrName>style.visibility</p:attrName>
                                        </p:attrNameLst>
                                      </p:cBhvr>
                                      <p:to>
                                        <p:strVal val="visible"/>
                                      </p:to>
                                    </p:set>
                                    <p:animEffect transition="in" filter="wipe(down)">
                                      <p:cBhvr>
                                        <p:cTn id="29" dur="300"/>
                                        <p:tgtEl>
                                          <p:spTgt spid="28">
                                            <p:graphicEl>
                                              <a:chart seriesIdx="-4" categoryIdx="3" bldStep="category"/>
                                            </p:graphic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graphicEl>
                                              <a:chart seriesIdx="-4" categoryIdx="4" bldStep="category"/>
                                            </p:graphicEl>
                                          </p:spTgt>
                                        </p:tgtEl>
                                        <p:attrNameLst>
                                          <p:attrName>style.visibility</p:attrName>
                                        </p:attrNameLst>
                                      </p:cBhvr>
                                      <p:to>
                                        <p:strVal val="visible"/>
                                      </p:to>
                                    </p:set>
                                    <p:animEffect transition="in" filter="wipe(down)">
                                      <p:cBhvr>
                                        <p:cTn id="32" dur="300"/>
                                        <p:tgtEl>
                                          <p:spTgt spid="28">
                                            <p:graphicEl>
                                              <a:chart seriesIdx="-4" categoryIdx="4" bldStep="category"/>
                                            </p:graphic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8">
                                            <p:graphicEl>
                                              <a:chart seriesIdx="-4" categoryIdx="5" bldStep="category"/>
                                            </p:graphicEl>
                                          </p:spTgt>
                                        </p:tgtEl>
                                        <p:attrNameLst>
                                          <p:attrName>style.visibility</p:attrName>
                                        </p:attrNameLst>
                                      </p:cBhvr>
                                      <p:to>
                                        <p:strVal val="visible"/>
                                      </p:to>
                                    </p:set>
                                    <p:animEffect transition="in" filter="wipe(down)">
                                      <p:cBhvr>
                                        <p:cTn id="35" dur="300"/>
                                        <p:tgtEl>
                                          <p:spTgt spid="28">
                                            <p:graphicEl>
                                              <a:chart seriesIdx="-4" categoryIdx="5" bldStep="category"/>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graphicEl>
                                              <a:chart seriesIdx="-4" categoryIdx="6" bldStep="category"/>
                                            </p:graphicEl>
                                          </p:spTgt>
                                        </p:tgtEl>
                                        <p:attrNameLst>
                                          <p:attrName>style.visibility</p:attrName>
                                        </p:attrNameLst>
                                      </p:cBhvr>
                                      <p:to>
                                        <p:strVal val="visible"/>
                                      </p:to>
                                    </p:set>
                                    <p:animEffect transition="in" filter="wipe(down)">
                                      <p:cBhvr>
                                        <p:cTn id="38" dur="300"/>
                                        <p:tgtEl>
                                          <p:spTgt spid="28">
                                            <p:graphicEl>
                                              <a:chart seriesIdx="-4" categoryIdx="6" bldStep="category"/>
                                            </p:graphic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graphicEl>
                                              <a:chart seriesIdx="-4" categoryIdx="7" bldStep="category"/>
                                            </p:graphicEl>
                                          </p:spTgt>
                                        </p:tgtEl>
                                        <p:attrNameLst>
                                          <p:attrName>style.visibility</p:attrName>
                                        </p:attrNameLst>
                                      </p:cBhvr>
                                      <p:to>
                                        <p:strVal val="visible"/>
                                      </p:to>
                                    </p:set>
                                    <p:animEffect transition="in" filter="wipe(down)">
                                      <p:cBhvr>
                                        <p:cTn id="41" dur="300"/>
                                        <p:tgtEl>
                                          <p:spTgt spid="28">
                                            <p:graphicEl>
                                              <a:chart seriesIdx="-4" categoryIdx="7" bldStep="category"/>
                                            </p:graphicEl>
                                          </p:spTgt>
                                        </p:tgtEl>
                                      </p:cBhvr>
                                    </p:animEffect>
                                  </p:childTnLst>
                                </p:cTn>
                              </p:par>
                            </p:childTnLst>
                          </p:cTn>
                        </p:par>
                        <p:par>
                          <p:cTn id="42" fill="hold">
                            <p:stCondLst>
                              <p:cond delay="1000"/>
                            </p:stCondLst>
                            <p:childTnLst>
                              <p:par>
                                <p:cTn id="43" presetID="10" presetClass="entr" presetSubtype="0" fill="hold" grpId="1"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1500"/>
                            </p:stCondLst>
                            <p:childTnLst>
                              <p:par>
                                <p:cTn id="47" presetID="2" presetClass="exit" presetSubtype="2" accel="100000" fill="hold" grpId="0" nodeType="afterEffect">
                                  <p:stCondLst>
                                    <p:cond delay="3000"/>
                                  </p:stCondLst>
                                  <p:childTnLst>
                                    <p:anim calcmode="lin" valueType="num">
                                      <p:cBhvr additive="base">
                                        <p:cTn id="48" dur="500"/>
                                        <p:tgtEl>
                                          <p:spTgt spid="3"/>
                                        </p:tgtEl>
                                        <p:attrNameLst>
                                          <p:attrName>ppt_x</p:attrName>
                                        </p:attrNameLst>
                                      </p:cBhvr>
                                      <p:tavLst>
                                        <p:tav tm="0">
                                          <p:val>
                                            <p:strVal val="ppt_x"/>
                                          </p:val>
                                        </p:tav>
                                        <p:tav tm="100000">
                                          <p:val>
                                            <p:strVal val="1+ppt_w/2"/>
                                          </p:val>
                                        </p:tav>
                                      </p:tavLst>
                                    </p:anim>
                                    <p:anim calcmode="lin" valueType="num">
                                      <p:cBhvr additive="base">
                                        <p:cTn id="49" dur="500"/>
                                        <p:tgtEl>
                                          <p:spTgt spid="3"/>
                                        </p:tgtEl>
                                        <p:attrNameLst>
                                          <p:attrName>ppt_y</p:attrName>
                                        </p:attrNameLst>
                                      </p:cBhvr>
                                      <p:tavLst>
                                        <p:tav tm="0">
                                          <p:val>
                                            <p:strVal val="ppt_y"/>
                                          </p:val>
                                        </p:tav>
                                        <p:tav tm="100000">
                                          <p:val>
                                            <p:strVal val="ppt_y"/>
                                          </p:val>
                                        </p:tav>
                                      </p:tavLst>
                                    </p:anim>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grpId="1" nodeType="withEffect">
                                  <p:stCondLst>
                                    <p:cond delay="300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grpId="1" nodeType="withEffect">
                                  <p:stCondLst>
                                    <p:cond delay="3000"/>
                                  </p:stCondLst>
                                  <p:childTnLst>
                                    <p:animEffect transition="out" filter="fade">
                                      <p:cBhvr>
                                        <p:cTn id="55" dur="500"/>
                                        <p:tgtEl>
                                          <p:spTgt spid="28">
                                            <p:graphicEl>
                                              <a:chart seriesIdx="-4" categoryIdx="7" bldStep="category"/>
                                            </p:graphicEl>
                                          </p:spTgt>
                                        </p:tgtEl>
                                      </p:cBhvr>
                                    </p:animEffect>
                                    <p:set>
                                      <p:cBhvr>
                                        <p:cTn id="56" dur="1" fill="hold">
                                          <p:stCondLst>
                                            <p:cond delay="499"/>
                                          </p:stCondLst>
                                        </p:cTn>
                                        <p:tgtEl>
                                          <p:spTgt spid="28">
                                            <p:graphicEl>
                                              <a:chart seriesIdx="-4" categoryIdx="7" bldStep="category"/>
                                            </p:graphicEl>
                                          </p:spTgt>
                                        </p:tgtEl>
                                        <p:attrNameLst>
                                          <p:attrName>style.visibility</p:attrName>
                                        </p:attrNameLst>
                                      </p:cBhvr>
                                      <p:to>
                                        <p:strVal val="hidden"/>
                                      </p:to>
                                    </p:set>
                                  </p:childTnLst>
                                </p:cTn>
                              </p:par>
                              <p:par>
                                <p:cTn id="57" presetID="10" presetClass="exit" presetSubtype="0" fill="hold" grpId="1" nodeType="withEffect">
                                  <p:stCondLst>
                                    <p:cond delay="3000"/>
                                  </p:stCondLst>
                                  <p:childTnLst>
                                    <p:animEffect transition="out" filter="fade">
                                      <p:cBhvr>
                                        <p:cTn id="58" dur="500"/>
                                        <p:tgtEl>
                                          <p:spTgt spid="28">
                                            <p:graphicEl>
                                              <a:chart seriesIdx="-4" categoryIdx="6" bldStep="category"/>
                                            </p:graphicEl>
                                          </p:spTgt>
                                        </p:tgtEl>
                                      </p:cBhvr>
                                    </p:animEffect>
                                    <p:set>
                                      <p:cBhvr>
                                        <p:cTn id="59" dur="1" fill="hold">
                                          <p:stCondLst>
                                            <p:cond delay="499"/>
                                          </p:stCondLst>
                                        </p:cTn>
                                        <p:tgtEl>
                                          <p:spTgt spid="28">
                                            <p:graphicEl>
                                              <a:chart seriesIdx="-4" categoryIdx="6" bldStep="category"/>
                                            </p:graphicEl>
                                          </p:spTgt>
                                        </p:tgtEl>
                                        <p:attrNameLst>
                                          <p:attrName>style.visibility</p:attrName>
                                        </p:attrNameLst>
                                      </p:cBhvr>
                                      <p:to>
                                        <p:strVal val="hidden"/>
                                      </p:to>
                                    </p:set>
                                  </p:childTnLst>
                                </p:cTn>
                              </p:par>
                              <p:par>
                                <p:cTn id="60" presetID="10" presetClass="exit" presetSubtype="0" fill="hold" grpId="1" nodeType="withEffect">
                                  <p:stCondLst>
                                    <p:cond delay="3000"/>
                                  </p:stCondLst>
                                  <p:childTnLst>
                                    <p:animEffect transition="out" filter="fade">
                                      <p:cBhvr>
                                        <p:cTn id="61" dur="500"/>
                                        <p:tgtEl>
                                          <p:spTgt spid="28">
                                            <p:graphicEl>
                                              <a:chart seriesIdx="-4" categoryIdx="5" bldStep="category"/>
                                            </p:graphicEl>
                                          </p:spTgt>
                                        </p:tgtEl>
                                      </p:cBhvr>
                                    </p:animEffect>
                                    <p:set>
                                      <p:cBhvr>
                                        <p:cTn id="62" dur="1" fill="hold">
                                          <p:stCondLst>
                                            <p:cond delay="499"/>
                                          </p:stCondLst>
                                        </p:cTn>
                                        <p:tgtEl>
                                          <p:spTgt spid="28">
                                            <p:graphicEl>
                                              <a:chart seriesIdx="-4" categoryIdx="5" bldStep="category"/>
                                            </p:graphicEl>
                                          </p:spTgt>
                                        </p:tgtEl>
                                        <p:attrNameLst>
                                          <p:attrName>style.visibility</p:attrName>
                                        </p:attrNameLst>
                                      </p:cBhvr>
                                      <p:to>
                                        <p:strVal val="hidden"/>
                                      </p:to>
                                    </p:set>
                                  </p:childTnLst>
                                </p:cTn>
                              </p:par>
                              <p:par>
                                <p:cTn id="63" presetID="10" presetClass="exit" presetSubtype="0" fill="hold" grpId="1" nodeType="withEffect">
                                  <p:stCondLst>
                                    <p:cond delay="3000"/>
                                  </p:stCondLst>
                                  <p:childTnLst>
                                    <p:animEffect transition="out" filter="fade">
                                      <p:cBhvr>
                                        <p:cTn id="64" dur="500"/>
                                        <p:tgtEl>
                                          <p:spTgt spid="28">
                                            <p:graphicEl>
                                              <a:chart seriesIdx="-4" categoryIdx="4" bldStep="category"/>
                                            </p:graphicEl>
                                          </p:spTgt>
                                        </p:tgtEl>
                                      </p:cBhvr>
                                    </p:animEffect>
                                    <p:set>
                                      <p:cBhvr>
                                        <p:cTn id="65" dur="1" fill="hold">
                                          <p:stCondLst>
                                            <p:cond delay="499"/>
                                          </p:stCondLst>
                                        </p:cTn>
                                        <p:tgtEl>
                                          <p:spTgt spid="28">
                                            <p:graphicEl>
                                              <a:chart seriesIdx="-4" categoryIdx="4" bldStep="category"/>
                                            </p:graphicEl>
                                          </p:spTgt>
                                        </p:tgtEl>
                                        <p:attrNameLst>
                                          <p:attrName>style.visibility</p:attrName>
                                        </p:attrNameLst>
                                      </p:cBhvr>
                                      <p:to>
                                        <p:strVal val="hidden"/>
                                      </p:to>
                                    </p:set>
                                  </p:childTnLst>
                                </p:cTn>
                              </p:par>
                              <p:par>
                                <p:cTn id="66" presetID="10" presetClass="exit" presetSubtype="0" fill="hold" grpId="1" nodeType="withEffect">
                                  <p:stCondLst>
                                    <p:cond delay="3000"/>
                                  </p:stCondLst>
                                  <p:childTnLst>
                                    <p:animEffect transition="out" filter="fade">
                                      <p:cBhvr>
                                        <p:cTn id="67" dur="500"/>
                                        <p:tgtEl>
                                          <p:spTgt spid="28">
                                            <p:graphicEl>
                                              <a:chart seriesIdx="-4" categoryIdx="3" bldStep="category"/>
                                            </p:graphicEl>
                                          </p:spTgt>
                                        </p:tgtEl>
                                      </p:cBhvr>
                                    </p:animEffect>
                                    <p:set>
                                      <p:cBhvr>
                                        <p:cTn id="68" dur="1" fill="hold">
                                          <p:stCondLst>
                                            <p:cond delay="499"/>
                                          </p:stCondLst>
                                        </p:cTn>
                                        <p:tgtEl>
                                          <p:spTgt spid="28">
                                            <p:graphicEl>
                                              <a:chart seriesIdx="-4" categoryIdx="3" bldStep="category"/>
                                            </p:graphicEl>
                                          </p:spTgt>
                                        </p:tgtEl>
                                        <p:attrNameLst>
                                          <p:attrName>style.visibility</p:attrName>
                                        </p:attrNameLst>
                                      </p:cBhvr>
                                      <p:to>
                                        <p:strVal val="hidden"/>
                                      </p:to>
                                    </p:set>
                                  </p:childTnLst>
                                </p:cTn>
                              </p:par>
                              <p:par>
                                <p:cTn id="69" presetID="10" presetClass="exit" presetSubtype="0" fill="hold" grpId="1" nodeType="withEffect">
                                  <p:stCondLst>
                                    <p:cond delay="3000"/>
                                  </p:stCondLst>
                                  <p:childTnLst>
                                    <p:animEffect transition="out" filter="fade">
                                      <p:cBhvr>
                                        <p:cTn id="70" dur="500"/>
                                        <p:tgtEl>
                                          <p:spTgt spid="28">
                                            <p:graphicEl>
                                              <a:chart seriesIdx="-4" categoryIdx="2" bldStep="category"/>
                                            </p:graphicEl>
                                          </p:spTgt>
                                        </p:tgtEl>
                                      </p:cBhvr>
                                    </p:animEffect>
                                    <p:set>
                                      <p:cBhvr>
                                        <p:cTn id="71" dur="1" fill="hold">
                                          <p:stCondLst>
                                            <p:cond delay="499"/>
                                          </p:stCondLst>
                                        </p:cTn>
                                        <p:tgtEl>
                                          <p:spTgt spid="28">
                                            <p:graphicEl>
                                              <a:chart seriesIdx="-4" categoryIdx="2" bldStep="category"/>
                                            </p:graphicEl>
                                          </p:spTgt>
                                        </p:tgtEl>
                                        <p:attrNameLst>
                                          <p:attrName>style.visibility</p:attrName>
                                        </p:attrNameLst>
                                      </p:cBhvr>
                                      <p:to>
                                        <p:strVal val="hidden"/>
                                      </p:to>
                                    </p:set>
                                  </p:childTnLst>
                                </p:cTn>
                              </p:par>
                              <p:par>
                                <p:cTn id="72" presetID="10" presetClass="exit" presetSubtype="0" fill="hold" grpId="1" nodeType="withEffect">
                                  <p:stCondLst>
                                    <p:cond delay="3000"/>
                                  </p:stCondLst>
                                  <p:childTnLst>
                                    <p:animEffect transition="out" filter="fade">
                                      <p:cBhvr>
                                        <p:cTn id="73" dur="500"/>
                                        <p:tgtEl>
                                          <p:spTgt spid="28">
                                            <p:graphicEl>
                                              <a:chart seriesIdx="-4" categoryIdx="1" bldStep="category"/>
                                            </p:graphicEl>
                                          </p:spTgt>
                                        </p:tgtEl>
                                      </p:cBhvr>
                                    </p:animEffect>
                                    <p:set>
                                      <p:cBhvr>
                                        <p:cTn id="74" dur="1" fill="hold">
                                          <p:stCondLst>
                                            <p:cond delay="499"/>
                                          </p:stCondLst>
                                        </p:cTn>
                                        <p:tgtEl>
                                          <p:spTgt spid="28">
                                            <p:graphicEl>
                                              <a:chart seriesIdx="-4" categoryIdx="1" bldStep="category"/>
                                            </p:graphicEl>
                                          </p:spTgt>
                                        </p:tgtEl>
                                        <p:attrNameLst>
                                          <p:attrName>style.visibility</p:attrName>
                                        </p:attrNameLst>
                                      </p:cBhvr>
                                      <p:to>
                                        <p:strVal val="hidden"/>
                                      </p:to>
                                    </p:set>
                                  </p:childTnLst>
                                </p:cTn>
                              </p:par>
                              <p:par>
                                <p:cTn id="75" presetID="10" presetClass="exit" presetSubtype="0" fill="hold" grpId="1" nodeType="withEffect">
                                  <p:stCondLst>
                                    <p:cond delay="3000"/>
                                  </p:stCondLst>
                                  <p:childTnLst>
                                    <p:animEffect transition="out" filter="fade">
                                      <p:cBhvr>
                                        <p:cTn id="76" dur="500"/>
                                        <p:tgtEl>
                                          <p:spTgt spid="28">
                                            <p:graphicEl>
                                              <a:chart seriesIdx="-4" categoryIdx="0" bldStep="category"/>
                                            </p:graphicEl>
                                          </p:spTgt>
                                        </p:tgtEl>
                                      </p:cBhvr>
                                    </p:animEffect>
                                    <p:set>
                                      <p:cBhvr>
                                        <p:cTn id="77" dur="1" fill="hold">
                                          <p:stCondLst>
                                            <p:cond delay="499"/>
                                          </p:stCondLst>
                                        </p:cTn>
                                        <p:tgtEl>
                                          <p:spTgt spid="28">
                                            <p:graphicEl>
                                              <a:chart seriesIdx="-4" categoryIdx="0" bldStep="category"/>
                                            </p:graphicEl>
                                          </p:spTgt>
                                        </p:tgtEl>
                                        <p:attrNameLst>
                                          <p:attrName>style.visibility</p:attrName>
                                        </p:attrNameLst>
                                      </p:cBhvr>
                                      <p:to>
                                        <p:strVal val="hidden"/>
                                      </p:to>
                                    </p:set>
                                  </p:childTnLst>
                                </p:cTn>
                              </p:par>
                              <p:par>
                                <p:cTn id="78" presetID="10" presetClass="exit" presetSubtype="0" fill="hold" grpId="1" nodeType="withEffect">
                                  <p:stCondLst>
                                    <p:cond delay="3000"/>
                                  </p:stCondLst>
                                  <p:childTnLst>
                                    <p:animEffect transition="out" filter="fade">
                                      <p:cBhvr>
                                        <p:cTn id="79" dur="500"/>
                                        <p:tgtEl>
                                          <p:spTgt spid="28">
                                            <p:graphicEl>
                                              <a:chart seriesIdx="-3" categoryIdx="-3" bldStep="gridLegend"/>
                                            </p:graphicEl>
                                          </p:spTgt>
                                        </p:tgtEl>
                                      </p:cBhvr>
                                    </p:animEffect>
                                    <p:set>
                                      <p:cBhvr>
                                        <p:cTn id="80" dur="1" fill="hold">
                                          <p:stCondLst>
                                            <p:cond delay="499"/>
                                          </p:stCondLst>
                                        </p:cTn>
                                        <p:tgtEl>
                                          <p:spTgt spid="28">
                                            <p:graphicEl>
                                              <a:chart seriesIdx="-3" categoryIdx="-3" bldStep="gridLegend"/>
                                            </p:graphicEl>
                                          </p:spTgt>
                                        </p:tgtEl>
                                        <p:attrNameLst>
                                          <p:attrName>style.visibility</p:attrName>
                                        </p:attrNameLst>
                                      </p:cBhvr>
                                      <p:to>
                                        <p:strVal val="hidden"/>
                                      </p:to>
                                    </p:set>
                                  </p:childTnLst>
                                </p:cTn>
                              </p:par>
                              <p:par>
                                <p:cTn id="81" presetID="10" presetClass="exit" presetSubtype="0" fill="hold" grpId="0" nodeType="withEffect">
                                  <p:stCondLst>
                                    <p:cond delay="3000"/>
                                  </p:stCondLst>
                                  <p:childTnLst>
                                    <p:animEffect transition="out" filter="fade">
                                      <p:cBhvr>
                                        <p:cTn id="82" dur="500"/>
                                        <p:tgtEl>
                                          <p:spTgt spid="29"/>
                                        </p:tgtEl>
                                      </p:cBhvr>
                                    </p:animEffect>
                                    <p:set>
                                      <p:cBhvr>
                                        <p:cTn id="83"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Graphic spid="28" grpId="0">
        <p:bldSub>
          <a:bldChart bld="category"/>
        </p:bldSub>
      </p:bldGraphic>
      <p:bldGraphic spid="28" grpId="1">
        <p:bldSub>
          <a:bldChart bld="category"/>
        </p:bldSub>
      </p:bldGraphic>
      <p:bldP spid="29" grpId="0"/>
      <p:bldP spid="2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9223" y="2976531"/>
            <a:ext cx="3304039" cy="1795276"/>
          </a:xfrm>
          <a:prstGeom prst="rect">
            <a:avLst/>
          </a:prstGeom>
        </p:spPr>
      </p:pic>
      <p:pic>
        <p:nvPicPr>
          <p:cNvPr id="303" name="Picture 3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628" y="2976531"/>
            <a:ext cx="3304039" cy="1795276"/>
          </a:xfrm>
          <a:prstGeom prst="rect">
            <a:avLst/>
          </a:prstGeom>
        </p:spPr>
      </p:pic>
      <p:sp>
        <p:nvSpPr>
          <p:cNvPr id="44" name="Title 1"/>
          <p:cNvSpPr txBox="1">
            <a:spLocks/>
          </p:cNvSpPr>
          <p:nvPr/>
        </p:nvSpPr>
        <p:spPr>
          <a:xfrm>
            <a:off x="1665447" y="1576752"/>
            <a:ext cx="8867456" cy="68246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dirty="0">
                <a:solidFill>
                  <a:srgbClr val="404040"/>
                </a:solidFill>
                <a:latin typeface="EYInterstate Light" panose="02000506000000020004" pitchFamily="2" charset="0"/>
              </a:rPr>
              <a:t>53%</a:t>
            </a:r>
            <a:r>
              <a:rPr lang="pt-BR" b="0" dirty="0">
                <a:solidFill>
                  <a:srgbClr val="404040"/>
                </a:solidFill>
                <a:latin typeface="EYInterstate Light" panose="02000506000000020004" pitchFamily="2" charset="0"/>
              </a:rPr>
              <a:t> dos participantes de um estudo recente disseram que os sites de mídia social mudaram seu comportamento...</a:t>
            </a:r>
            <a:endParaRPr lang="en-US" b="0" dirty="0">
              <a:solidFill>
                <a:srgbClr val="404040"/>
              </a:solidFill>
              <a:latin typeface="EYInterstate Light" panose="02000506000000020004" pitchFamily="2" charset="0"/>
            </a:endParaRPr>
          </a:p>
        </p:txBody>
      </p:sp>
      <p:sp>
        <p:nvSpPr>
          <p:cNvPr id="295" name="Rectangle 294"/>
          <p:cNvSpPr/>
          <p:nvPr/>
        </p:nvSpPr>
        <p:spPr>
          <a:xfrm>
            <a:off x="4871243" y="1161155"/>
            <a:ext cx="2777492" cy="553998"/>
          </a:xfrm>
          <a:prstGeom prst="rect">
            <a:avLst/>
          </a:prstGeom>
        </p:spPr>
        <p:txBody>
          <a:bodyPr wrap="none">
            <a:spAutoFit/>
          </a:bodyPr>
          <a:lstStyle/>
          <a:p>
            <a:r>
              <a:rPr lang="pt-BR" sz="3000" dirty="0">
                <a:solidFill>
                  <a:srgbClr val="404040"/>
                </a:solidFill>
                <a:latin typeface="EYInterstate Light" panose="02000506000000020004" pitchFamily="2" charset="0"/>
                <a:cs typeface="Arial" pitchFamily="34" charset="0"/>
              </a:rPr>
              <a:t>Por outro lado,</a:t>
            </a:r>
          </a:p>
        </p:txBody>
      </p:sp>
      <p:grpSp>
        <p:nvGrpSpPr>
          <p:cNvPr id="296" name="Group 295"/>
          <p:cNvGrpSpPr/>
          <p:nvPr/>
        </p:nvGrpSpPr>
        <p:grpSpPr>
          <a:xfrm>
            <a:off x="5072399" y="543839"/>
            <a:ext cx="2053552" cy="493259"/>
            <a:chOff x="5015346" y="543839"/>
            <a:chExt cx="2053552" cy="493259"/>
          </a:xfrm>
        </p:grpSpPr>
        <p:sp>
          <p:nvSpPr>
            <p:cNvPr id="297" name="Rectangle 296"/>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298"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
        <p:nvSpPr>
          <p:cNvPr id="299"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400" b="0" i="1" dirty="0">
                <a:solidFill>
                  <a:srgbClr val="404040"/>
                </a:solidFill>
                <a:latin typeface="EYInterstate Light" panose="02000506000000020004" pitchFamily="2" charset="0"/>
              </a:rPr>
              <a:t>Fonte: Anxiety UK</a:t>
            </a:r>
          </a:p>
        </p:txBody>
      </p:sp>
      <p:sp>
        <p:nvSpPr>
          <p:cNvPr id="300" name="Title 1"/>
          <p:cNvSpPr txBox="1">
            <a:spLocks/>
          </p:cNvSpPr>
          <p:nvPr/>
        </p:nvSpPr>
        <p:spPr>
          <a:xfrm>
            <a:off x="1193671" y="5042953"/>
            <a:ext cx="9811008" cy="68246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 … e </a:t>
            </a:r>
            <a:r>
              <a:rPr lang="pt-BR" dirty="0">
                <a:solidFill>
                  <a:srgbClr val="404040"/>
                </a:solidFill>
                <a:latin typeface="EYInterstate Light" panose="02000506000000020004" pitchFamily="2" charset="0"/>
              </a:rPr>
              <a:t>51%</a:t>
            </a:r>
            <a:r>
              <a:rPr lang="pt-BR" b="0" dirty="0">
                <a:solidFill>
                  <a:srgbClr val="404040"/>
                </a:solidFill>
                <a:latin typeface="EYInterstate Light" panose="02000506000000020004" pitchFamily="2" charset="0"/>
              </a:rPr>
              <a:t> das pessoas disseram que a mudança foi negativa.</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5624" y="2976531"/>
            <a:ext cx="3060198" cy="1795276"/>
          </a:xfrm>
          <a:prstGeom prst="rect">
            <a:avLst/>
          </a:prstGeom>
        </p:spPr>
      </p:pic>
      <p:cxnSp>
        <p:nvCxnSpPr>
          <p:cNvPr id="291" name="Straight Connector 290"/>
          <p:cNvCxnSpPr/>
          <p:nvPr/>
        </p:nvCxnSpPr>
        <p:spPr>
          <a:xfrm flipV="1">
            <a:off x="6080760" y="4351468"/>
            <a:ext cx="0" cy="575534"/>
          </a:xfrm>
          <a:prstGeom prst="line">
            <a:avLst/>
          </a:prstGeom>
          <a:ln w="9525">
            <a:solidFill>
              <a:schemeClr val="accent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6094207" y="4351468"/>
            <a:ext cx="247426" cy="0"/>
          </a:xfrm>
          <a:prstGeom prst="line">
            <a:avLst/>
          </a:prstGeom>
          <a:ln w="9525">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327648" y="3851238"/>
            <a:ext cx="0" cy="500230"/>
          </a:xfrm>
          <a:prstGeom prst="line">
            <a:avLst/>
          </a:prstGeom>
          <a:ln w="9525">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341633" y="3853031"/>
            <a:ext cx="232903" cy="0"/>
          </a:xfrm>
          <a:prstGeom prst="line">
            <a:avLst/>
          </a:prstGeom>
          <a:ln w="9525">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574536" y="2872292"/>
            <a:ext cx="0" cy="980739"/>
          </a:xfrm>
          <a:prstGeom prst="line">
            <a:avLst/>
          </a:prstGeom>
          <a:ln w="9525">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723623"/>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5"/>
                                        </p:tgtEl>
                                        <p:attrNameLst>
                                          <p:attrName>style.visibility</p:attrName>
                                        </p:attrNameLst>
                                      </p:cBhvr>
                                      <p:to>
                                        <p:strVal val="visible"/>
                                      </p:to>
                                    </p:set>
                                    <p:anim calcmode="lin" valueType="num">
                                      <p:cBhvr additive="base">
                                        <p:cTn id="7" dur="500" fill="hold"/>
                                        <p:tgtEl>
                                          <p:spTgt spid="295"/>
                                        </p:tgtEl>
                                        <p:attrNameLst>
                                          <p:attrName>ppt_x</p:attrName>
                                        </p:attrNameLst>
                                      </p:cBhvr>
                                      <p:tavLst>
                                        <p:tav tm="0">
                                          <p:val>
                                            <p:strVal val="0-#ppt_w/2"/>
                                          </p:val>
                                        </p:tav>
                                        <p:tav tm="100000">
                                          <p:val>
                                            <p:strVal val="#ppt_x"/>
                                          </p:val>
                                        </p:tav>
                                      </p:tavLst>
                                    </p:anim>
                                    <p:anim calcmode="lin" valueType="num">
                                      <p:cBhvr additive="base">
                                        <p:cTn id="8" dur="500" fill="hold"/>
                                        <p:tgtEl>
                                          <p:spTgt spid="2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1" fill="hold" nodeType="afterEffect">
                                  <p:stCondLst>
                                    <p:cond delay="3000"/>
                                  </p:stCondLst>
                                  <p:childTnLst>
                                    <p:set>
                                      <p:cBhvr>
                                        <p:cTn id="21" dur="1" fill="hold">
                                          <p:stCondLst>
                                            <p:cond delay="0"/>
                                          </p:stCondLst>
                                        </p:cTn>
                                        <p:tgtEl>
                                          <p:spTgt spid="131"/>
                                        </p:tgtEl>
                                        <p:attrNameLst>
                                          <p:attrName>style.visibility</p:attrName>
                                        </p:attrNameLst>
                                      </p:cBhvr>
                                      <p:to>
                                        <p:strVal val="visible"/>
                                      </p:to>
                                    </p:set>
                                    <p:animEffect transition="in" filter="wipe(up)">
                                      <p:cBhvr>
                                        <p:cTn id="22" dur="115"/>
                                        <p:tgtEl>
                                          <p:spTgt spid="131"/>
                                        </p:tgtEl>
                                      </p:cBhvr>
                                    </p:animEffect>
                                  </p:childTnLst>
                                </p:cTn>
                              </p:par>
                            </p:childTnLst>
                          </p:cTn>
                        </p:par>
                        <p:par>
                          <p:cTn id="23" fill="hold">
                            <p:stCondLst>
                              <p:cond delay="4115"/>
                            </p:stCondLst>
                            <p:childTnLst>
                              <p:par>
                                <p:cTn id="24" presetID="22" presetClass="entr" presetSubtype="2" fill="hold" nodeType="after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wipe(right)">
                                      <p:cBhvr>
                                        <p:cTn id="26" dur="115"/>
                                        <p:tgtEl>
                                          <p:spTgt spid="130"/>
                                        </p:tgtEl>
                                      </p:cBhvr>
                                    </p:animEffect>
                                  </p:childTnLst>
                                </p:cTn>
                              </p:par>
                            </p:childTnLst>
                          </p:cTn>
                        </p:par>
                        <p:par>
                          <p:cTn id="27" fill="hold">
                            <p:stCondLst>
                              <p:cond delay="4230"/>
                            </p:stCondLst>
                            <p:childTnLst>
                              <p:par>
                                <p:cTn id="28" presetID="22" presetClass="entr" presetSubtype="1" fill="hold" nodeType="after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up)">
                                      <p:cBhvr>
                                        <p:cTn id="30" dur="115"/>
                                        <p:tgtEl>
                                          <p:spTgt spid="129"/>
                                        </p:tgtEl>
                                      </p:cBhvr>
                                    </p:animEffect>
                                  </p:childTnLst>
                                </p:cTn>
                              </p:par>
                            </p:childTnLst>
                          </p:cTn>
                        </p:par>
                        <p:par>
                          <p:cTn id="31" fill="hold">
                            <p:stCondLst>
                              <p:cond delay="4345"/>
                            </p:stCondLst>
                            <p:childTnLst>
                              <p:par>
                                <p:cTn id="32" presetID="22" presetClass="entr" presetSubtype="2" fill="hold" nodeType="afterEffect">
                                  <p:stCondLst>
                                    <p:cond delay="0"/>
                                  </p:stCondLst>
                                  <p:childTnLst>
                                    <p:set>
                                      <p:cBhvr>
                                        <p:cTn id="33" dur="1" fill="hold">
                                          <p:stCondLst>
                                            <p:cond delay="0"/>
                                          </p:stCondLst>
                                        </p:cTn>
                                        <p:tgtEl>
                                          <p:spTgt spid="293"/>
                                        </p:tgtEl>
                                        <p:attrNameLst>
                                          <p:attrName>style.visibility</p:attrName>
                                        </p:attrNameLst>
                                      </p:cBhvr>
                                      <p:to>
                                        <p:strVal val="visible"/>
                                      </p:to>
                                    </p:set>
                                    <p:animEffect transition="in" filter="wipe(right)">
                                      <p:cBhvr>
                                        <p:cTn id="34" dur="115"/>
                                        <p:tgtEl>
                                          <p:spTgt spid="293"/>
                                        </p:tgtEl>
                                      </p:cBhvr>
                                    </p:animEffect>
                                  </p:childTnLst>
                                </p:cTn>
                              </p:par>
                            </p:childTnLst>
                          </p:cTn>
                        </p:par>
                        <p:par>
                          <p:cTn id="35" fill="hold">
                            <p:stCondLst>
                              <p:cond delay="4460"/>
                            </p:stCondLst>
                            <p:childTnLst>
                              <p:par>
                                <p:cTn id="36" presetID="22" presetClass="entr" presetSubtype="1" fill="hold" nodeType="afterEffect">
                                  <p:stCondLst>
                                    <p:cond delay="0"/>
                                  </p:stCondLst>
                                  <p:childTnLst>
                                    <p:set>
                                      <p:cBhvr>
                                        <p:cTn id="37" dur="1" fill="hold">
                                          <p:stCondLst>
                                            <p:cond delay="0"/>
                                          </p:stCondLst>
                                        </p:cTn>
                                        <p:tgtEl>
                                          <p:spTgt spid="291"/>
                                        </p:tgtEl>
                                        <p:attrNameLst>
                                          <p:attrName>style.visibility</p:attrName>
                                        </p:attrNameLst>
                                      </p:cBhvr>
                                      <p:to>
                                        <p:strVal val="visible"/>
                                      </p:to>
                                    </p:set>
                                    <p:animEffect transition="in" filter="wipe(up)">
                                      <p:cBhvr>
                                        <p:cTn id="38" dur="115"/>
                                        <p:tgtEl>
                                          <p:spTgt spid="291"/>
                                        </p:tgtEl>
                                      </p:cBhvr>
                                    </p:animEffect>
                                  </p:childTnLst>
                                </p:cTn>
                              </p:par>
                            </p:childTnLst>
                          </p:cTn>
                        </p:par>
                        <p:par>
                          <p:cTn id="39" fill="hold">
                            <p:stCondLst>
                              <p:cond delay="4575"/>
                            </p:stCondLst>
                            <p:childTnLst>
                              <p:par>
                                <p:cTn id="40" presetID="2" presetClass="exit" presetSubtype="2" accel="100000" fill="hold" nodeType="afterEffect">
                                  <p:stCondLst>
                                    <p:cond delay="0"/>
                                  </p:stCondLst>
                                  <p:childTnLst>
                                    <p:anim calcmode="lin" valueType="num">
                                      <p:cBhvr additive="base">
                                        <p:cTn id="41" dur="250"/>
                                        <p:tgtEl>
                                          <p:spTgt spid="9"/>
                                        </p:tgtEl>
                                        <p:attrNameLst>
                                          <p:attrName>ppt_x</p:attrName>
                                        </p:attrNameLst>
                                      </p:cBhvr>
                                      <p:tavLst>
                                        <p:tav tm="0">
                                          <p:val>
                                            <p:strVal val="ppt_x"/>
                                          </p:val>
                                        </p:tav>
                                        <p:tav tm="100000">
                                          <p:val>
                                            <p:strVal val="1+ppt_w/2"/>
                                          </p:val>
                                        </p:tav>
                                      </p:tavLst>
                                    </p:anim>
                                    <p:anim calcmode="lin" valueType="num">
                                      <p:cBhvr additive="base">
                                        <p:cTn id="42" dur="250"/>
                                        <p:tgtEl>
                                          <p:spTgt spid="9"/>
                                        </p:tgtEl>
                                        <p:attrNameLst>
                                          <p:attrName>ppt_y</p:attrName>
                                        </p:attrNameLst>
                                      </p:cBhvr>
                                      <p:tavLst>
                                        <p:tav tm="0">
                                          <p:val>
                                            <p:strVal val="ppt_y"/>
                                          </p:val>
                                        </p:tav>
                                        <p:tav tm="100000">
                                          <p:val>
                                            <p:strVal val="ppt_y"/>
                                          </p:val>
                                        </p:tav>
                                      </p:tavLst>
                                    </p:anim>
                                    <p:set>
                                      <p:cBhvr>
                                        <p:cTn id="43" dur="1" fill="hold">
                                          <p:stCondLst>
                                            <p:cond delay="24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50"/>
                                        <p:tgtEl>
                                          <p:spTgt spid="131"/>
                                        </p:tgtEl>
                                      </p:cBhvr>
                                    </p:animEffect>
                                    <p:set>
                                      <p:cBhvr>
                                        <p:cTn id="46" dur="1" fill="hold">
                                          <p:stCondLst>
                                            <p:cond delay="249"/>
                                          </p:stCondLst>
                                        </p:cTn>
                                        <p:tgtEl>
                                          <p:spTgt spid="13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50"/>
                                        <p:tgtEl>
                                          <p:spTgt spid="130"/>
                                        </p:tgtEl>
                                      </p:cBhvr>
                                    </p:animEffect>
                                    <p:set>
                                      <p:cBhvr>
                                        <p:cTn id="49" dur="1" fill="hold">
                                          <p:stCondLst>
                                            <p:cond delay="249"/>
                                          </p:stCondLst>
                                        </p:cTn>
                                        <p:tgtEl>
                                          <p:spTgt spid="13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50"/>
                                        <p:tgtEl>
                                          <p:spTgt spid="129"/>
                                        </p:tgtEl>
                                      </p:cBhvr>
                                    </p:animEffect>
                                    <p:set>
                                      <p:cBhvr>
                                        <p:cTn id="52" dur="1" fill="hold">
                                          <p:stCondLst>
                                            <p:cond delay="249"/>
                                          </p:stCondLst>
                                        </p:cTn>
                                        <p:tgtEl>
                                          <p:spTgt spid="12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50"/>
                                        <p:tgtEl>
                                          <p:spTgt spid="293"/>
                                        </p:tgtEl>
                                      </p:cBhvr>
                                    </p:animEffect>
                                    <p:set>
                                      <p:cBhvr>
                                        <p:cTn id="55" dur="1" fill="hold">
                                          <p:stCondLst>
                                            <p:cond delay="249"/>
                                          </p:stCondLst>
                                        </p:cTn>
                                        <p:tgtEl>
                                          <p:spTgt spid="29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50"/>
                                        <p:tgtEl>
                                          <p:spTgt spid="291"/>
                                        </p:tgtEl>
                                      </p:cBhvr>
                                    </p:animEffect>
                                    <p:set>
                                      <p:cBhvr>
                                        <p:cTn id="58" dur="1" fill="hold">
                                          <p:stCondLst>
                                            <p:cond delay="249"/>
                                          </p:stCondLst>
                                        </p:cTn>
                                        <p:tgtEl>
                                          <p:spTgt spid="291"/>
                                        </p:tgtEl>
                                        <p:attrNameLst>
                                          <p:attrName>style.visibility</p:attrName>
                                        </p:attrNameLst>
                                      </p:cBhvr>
                                      <p:to>
                                        <p:strVal val="hidden"/>
                                      </p:to>
                                    </p:set>
                                  </p:childTnLst>
                                </p:cTn>
                              </p:par>
                            </p:childTnLst>
                          </p:cTn>
                        </p:par>
                        <p:par>
                          <p:cTn id="59" fill="hold">
                            <p:stCondLst>
                              <p:cond delay="4825"/>
                            </p:stCondLst>
                            <p:childTnLst>
                              <p:par>
                                <p:cTn id="60" presetID="63" presetClass="path" presetSubtype="0" accel="50000" decel="50000" fill="hold" nodeType="afterEffect">
                                  <p:stCondLst>
                                    <p:cond delay="0"/>
                                  </p:stCondLst>
                                  <p:childTnLst>
                                    <p:animMotion origin="layout" path="M -1.21291E-6 -4.81481E-6 L 0.11947 -4.81481E-6 " pathEditMode="relative" rAng="0" ptsTypes="AA">
                                      <p:cBhvr>
                                        <p:cTn id="61" dur="1000" fill="hold"/>
                                        <p:tgtEl>
                                          <p:spTgt spid="8"/>
                                        </p:tgtEl>
                                        <p:attrNameLst>
                                          <p:attrName>ppt_x</p:attrName>
                                          <p:attrName>ppt_y</p:attrName>
                                        </p:attrNameLst>
                                      </p:cBhvr>
                                      <p:rCtr x="5973" y="0"/>
                                    </p:animMotion>
                                  </p:childTnLst>
                                </p:cTn>
                              </p:par>
                            </p:childTnLst>
                          </p:cTn>
                        </p:par>
                        <p:par>
                          <p:cTn id="62" fill="hold">
                            <p:stCondLst>
                              <p:cond delay="5825"/>
                            </p:stCondLst>
                            <p:childTnLst>
                              <p:par>
                                <p:cTn id="63" presetID="10" presetClass="entr" presetSubtype="0" fill="hold" grpId="0" nodeType="afterEffect">
                                  <p:stCondLst>
                                    <p:cond delay="0"/>
                                  </p:stCondLst>
                                  <p:childTnLst>
                                    <p:set>
                                      <p:cBhvr>
                                        <p:cTn id="64" dur="1" fill="hold">
                                          <p:stCondLst>
                                            <p:cond delay="0"/>
                                          </p:stCondLst>
                                        </p:cTn>
                                        <p:tgtEl>
                                          <p:spTgt spid="300"/>
                                        </p:tgtEl>
                                        <p:attrNameLst>
                                          <p:attrName>style.visibility</p:attrName>
                                        </p:attrNameLst>
                                      </p:cBhvr>
                                      <p:to>
                                        <p:strVal val="visible"/>
                                      </p:to>
                                    </p:set>
                                    <p:animEffect transition="in" filter="fade">
                                      <p:cBhvr>
                                        <p:cTn id="65" dur="500"/>
                                        <p:tgtEl>
                                          <p:spTgt spid="300"/>
                                        </p:tgtEl>
                                      </p:cBhvr>
                                    </p:animEffect>
                                  </p:childTnLst>
                                </p:cTn>
                              </p:par>
                            </p:childTnLst>
                          </p:cTn>
                        </p:par>
                        <p:par>
                          <p:cTn id="66" fill="hold">
                            <p:stCondLst>
                              <p:cond delay="6325"/>
                            </p:stCondLst>
                            <p:childTnLst>
                              <p:par>
                                <p:cTn id="67" presetID="10" presetClass="exit" presetSubtype="0" fill="hold" nodeType="afterEffect">
                                  <p:stCondLst>
                                    <p:cond delay="0"/>
                                  </p:stCondLst>
                                  <p:childTnLst>
                                    <p:animEffect transition="out" filter="fade">
                                      <p:cBhvr>
                                        <p:cTn id="68" dur="250"/>
                                        <p:tgtEl>
                                          <p:spTgt spid="8"/>
                                        </p:tgtEl>
                                      </p:cBhvr>
                                    </p:animEffect>
                                    <p:set>
                                      <p:cBhvr>
                                        <p:cTn id="69" dur="1" fill="hold">
                                          <p:stCondLst>
                                            <p:cond delay="249"/>
                                          </p:stCondLst>
                                        </p:cTn>
                                        <p:tgtEl>
                                          <p:spTgt spid="8"/>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303"/>
                                        </p:tgtEl>
                                        <p:attrNameLst>
                                          <p:attrName>style.visibility</p:attrName>
                                        </p:attrNameLst>
                                      </p:cBhvr>
                                      <p:to>
                                        <p:strVal val="visible"/>
                                      </p:to>
                                    </p:set>
                                    <p:animEffect transition="in" filter="fade">
                                      <p:cBhvr>
                                        <p:cTn id="72" dur="250"/>
                                        <p:tgtEl>
                                          <p:spTgt spid="303"/>
                                        </p:tgtEl>
                                      </p:cBhvr>
                                    </p:animEffect>
                                  </p:childTnLst>
                                </p:cTn>
                              </p:par>
                            </p:childTnLst>
                          </p:cTn>
                        </p:par>
                        <p:par>
                          <p:cTn id="73" fill="hold">
                            <p:stCondLst>
                              <p:cond delay="6575"/>
                            </p:stCondLst>
                            <p:childTnLst>
                              <p:par>
                                <p:cTn id="74" presetID="10" presetClass="entr" presetSubtype="0" fill="hold" grpId="1" nodeType="afterEffect">
                                  <p:stCondLst>
                                    <p:cond delay="0"/>
                                  </p:stCondLst>
                                  <p:childTnLst>
                                    <p:set>
                                      <p:cBhvr>
                                        <p:cTn id="75" dur="1" fill="hold">
                                          <p:stCondLst>
                                            <p:cond delay="0"/>
                                          </p:stCondLst>
                                        </p:cTn>
                                        <p:tgtEl>
                                          <p:spTgt spid="299"/>
                                        </p:tgtEl>
                                        <p:attrNameLst>
                                          <p:attrName>style.visibility</p:attrName>
                                        </p:attrNameLst>
                                      </p:cBhvr>
                                      <p:to>
                                        <p:strVal val="visible"/>
                                      </p:to>
                                    </p:set>
                                    <p:animEffect transition="in" filter="fade">
                                      <p:cBhvr>
                                        <p:cTn id="76" dur="500"/>
                                        <p:tgtEl>
                                          <p:spTgt spid="299"/>
                                        </p:tgtEl>
                                      </p:cBhvr>
                                    </p:animEffect>
                                  </p:childTnLst>
                                </p:cTn>
                              </p:par>
                              <p:par>
                                <p:cTn id="77" presetID="2" presetClass="exit" presetSubtype="2" accel="100000" fill="hold" grpId="0" nodeType="withEffect">
                                  <p:stCondLst>
                                    <p:cond delay="3000"/>
                                  </p:stCondLst>
                                  <p:childTnLst>
                                    <p:anim calcmode="lin" valueType="num">
                                      <p:cBhvr additive="base">
                                        <p:cTn id="78" dur="250"/>
                                        <p:tgtEl>
                                          <p:spTgt spid="299"/>
                                        </p:tgtEl>
                                        <p:attrNameLst>
                                          <p:attrName>ppt_x</p:attrName>
                                        </p:attrNameLst>
                                      </p:cBhvr>
                                      <p:tavLst>
                                        <p:tav tm="0">
                                          <p:val>
                                            <p:strVal val="ppt_x"/>
                                          </p:val>
                                        </p:tav>
                                        <p:tav tm="100000">
                                          <p:val>
                                            <p:strVal val="1+ppt_w/2"/>
                                          </p:val>
                                        </p:tav>
                                      </p:tavLst>
                                    </p:anim>
                                    <p:anim calcmode="lin" valueType="num">
                                      <p:cBhvr additive="base">
                                        <p:cTn id="79" dur="250"/>
                                        <p:tgtEl>
                                          <p:spTgt spid="299"/>
                                        </p:tgtEl>
                                        <p:attrNameLst>
                                          <p:attrName>ppt_y</p:attrName>
                                        </p:attrNameLst>
                                      </p:cBhvr>
                                      <p:tavLst>
                                        <p:tav tm="0">
                                          <p:val>
                                            <p:strVal val="ppt_y"/>
                                          </p:val>
                                        </p:tav>
                                        <p:tav tm="100000">
                                          <p:val>
                                            <p:strVal val="ppt_y"/>
                                          </p:val>
                                        </p:tav>
                                      </p:tavLst>
                                    </p:anim>
                                    <p:set>
                                      <p:cBhvr>
                                        <p:cTn id="80" dur="1" fill="hold">
                                          <p:stCondLst>
                                            <p:cond delay="249"/>
                                          </p:stCondLst>
                                        </p:cTn>
                                        <p:tgtEl>
                                          <p:spTgt spid="299"/>
                                        </p:tgtEl>
                                        <p:attrNameLst>
                                          <p:attrName>style.visibility</p:attrName>
                                        </p:attrNameLst>
                                      </p:cBhvr>
                                      <p:to>
                                        <p:strVal val="hidden"/>
                                      </p:to>
                                    </p:set>
                                  </p:childTnLst>
                                </p:cTn>
                              </p:par>
                              <p:par>
                                <p:cTn id="81" presetID="2" presetClass="exit" presetSubtype="2" accel="100000" fill="hold" grpId="1" nodeType="withEffect">
                                  <p:stCondLst>
                                    <p:cond delay="3000"/>
                                  </p:stCondLst>
                                  <p:childTnLst>
                                    <p:anim calcmode="lin" valueType="num">
                                      <p:cBhvr additive="base">
                                        <p:cTn id="82" dur="250"/>
                                        <p:tgtEl>
                                          <p:spTgt spid="300"/>
                                        </p:tgtEl>
                                        <p:attrNameLst>
                                          <p:attrName>ppt_x</p:attrName>
                                        </p:attrNameLst>
                                      </p:cBhvr>
                                      <p:tavLst>
                                        <p:tav tm="0">
                                          <p:val>
                                            <p:strVal val="ppt_x"/>
                                          </p:val>
                                        </p:tav>
                                        <p:tav tm="100000">
                                          <p:val>
                                            <p:strVal val="1+ppt_w/2"/>
                                          </p:val>
                                        </p:tav>
                                      </p:tavLst>
                                    </p:anim>
                                    <p:anim calcmode="lin" valueType="num">
                                      <p:cBhvr additive="base">
                                        <p:cTn id="83" dur="250"/>
                                        <p:tgtEl>
                                          <p:spTgt spid="300"/>
                                        </p:tgtEl>
                                        <p:attrNameLst>
                                          <p:attrName>ppt_y</p:attrName>
                                        </p:attrNameLst>
                                      </p:cBhvr>
                                      <p:tavLst>
                                        <p:tav tm="0">
                                          <p:val>
                                            <p:strVal val="ppt_y"/>
                                          </p:val>
                                        </p:tav>
                                        <p:tav tm="100000">
                                          <p:val>
                                            <p:strVal val="ppt_y"/>
                                          </p:val>
                                        </p:tav>
                                      </p:tavLst>
                                    </p:anim>
                                    <p:set>
                                      <p:cBhvr>
                                        <p:cTn id="84" dur="1" fill="hold">
                                          <p:stCondLst>
                                            <p:cond delay="249"/>
                                          </p:stCondLst>
                                        </p:cTn>
                                        <p:tgtEl>
                                          <p:spTgt spid="300"/>
                                        </p:tgtEl>
                                        <p:attrNameLst>
                                          <p:attrName>style.visibility</p:attrName>
                                        </p:attrNameLst>
                                      </p:cBhvr>
                                      <p:to>
                                        <p:strVal val="hidden"/>
                                      </p:to>
                                    </p:set>
                                  </p:childTnLst>
                                </p:cTn>
                              </p:par>
                              <p:par>
                                <p:cTn id="85" presetID="2" presetClass="exit" presetSubtype="2" accel="100000" fill="hold" grpId="1" nodeType="withEffect">
                                  <p:stCondLst>
                                    <p:cond delay="3000"/>
                                  </p:stCondLst>
                                  <p:childTnLst>
                                    <p:anim calcmode="lin" valueType="num">
                                      <p:cBhvr additive="base">
                                        <p:cTn id="86" dur="250"/>
                                        <p:tgtEl>
                                          <p:spTgt spid="44"/>
                                        </p:tgtEl>
                                        <p:attrNameLst>
                                          <p:attrName>ppt_x</p:attrName>
                                        </p:attrNameLst>
                                      </p:cBhvr>
                                      <p:tavLst>
                                        <p:tav tm="0">
                                          <p:val>
                                            <p:strVal val="ppt_x"/>
                                          </p:val>
                                        </p:tav>
                                        <p:tav tm="100000">
                                          <p:val>
                                            <p:strVal val="1+ppt_w/2"/>
                                          </p:val>
                                        </p:tav>
                                      </p:tavLst>
                                    </p:anim>
                                    <p:anim calcmode="lin" valueType="num">
                                      <p:cBhvr additive="base">
                                        <p:cTn id="87" dur="250"/>
                                        <p:tgtEl>
                                          <p:spTgt spid="44"/>
                                        </p:tgtEl>
                                        <p:attrNameLst>
                                          <p:attrName>ppt_y</p:attrName>
                                        </p:attrNameLst>
                                      </p:cBhvr>
                                      <p:tavLst>
                                        <p:tav tm="0">
                                          <p:val>
                                            <p:strVal val="ppt_y"/>
                                          </p:val>
                                        </p:tav>
                                        <p:tav tm="100000">
                                          <p:val>
                                            <p:strVal val="ppt_y"/>
                                          </p:val>
                                        </p:tav>
                                      </p:tavLst>
                                    </p:anim>
                                    <p:set>
                                      <p:cBhvr>
                                        <p:cTn id="88" dur="1" fill="hold">
                                          <p:stCondLst>
                                            <p:cond delay="249"/>
                                          </p:stCondLst>
                                        </p:cTn>
                                        <p:tgtEl>
                                          <p:spTgt spid="44"/>
                                        </p:tgtEl>
                                        <p:attrNameLst>
                                          <p:attrName>style.visibility</p:attrName>
                                        </p:attrNameLst>
                                      </p:cBhvr>
                                      <p:to>
                                        <p:strVal val="hidden"/>
                                      </p:to>
                                    </p:set>
                                  </p:childTnLst>
                                </p:cTn>
                              </p:par>
                              <p:par>
                                <p:cTn id="89" presetID="2" presetClass="exit" presetSubtype="2" accel="100000" fill="hold" grpId="1" nodeType="withEffect">
                                  <p:stCondLst>
                                    <p:cond delay="3000"/>
                                  </p:stCondLst>
                                  <p:childTnLst>
                                    <p:anim calcmode="lin" valueType="num">
                                      <p:cBhvr additive="base">
                                        <p:cTn id="90" dur="250"/>
                                        <p:tgtEl>
                                          <p:spTgt spid="295"/>
                                        </p:tgtEl>
                                        <p:attrNameLst>
                                          <p:attrName>ppt_x</p:attrName>
                                        </p:attrNameLst>
                                      </p:cBhvr>
                                      <p:tavLst>
                                        <p:tav tm="0">
                                          <p:val>
                                            <p:strVal val="ppt_x"/>
                                          </p:val>
                                        </p:tav>
                                        <p:tav tm="100000">
                                          <p:val>
                                            <p:strVal val="1+ppt_w/2"/>
                                          </p:val>
                                        </p:tav>
                                      </p:tavLst>
                                    </p:anim>
                                    <p:anim calcmode="lin" valueType="num">
                                      <p:cBhvr additive="base">
                                        <p:cTn id="91" dur="250"/>
                                        <p:tgtEl>
                                          <p:spTgt spid="295"/>
                                        </p:tgtEl>
                                        <p:attrNameLst>
                                          <p:attrName>ppt_y</p:attrName>
                                        </p:attrNameLst>
                                      </p:cBhvr>
                                      <p:tavLst>
                                        <p:tav tm="0">
                                          <p:val>
                                            <p:strVal val="ppt_y"/>
                                          </p:val>
                                        </p:tav>
                                        <p:tav tm="100000">
                                          <p:val>
                                            <p:strVal val="ppt_y"/>
                                          </p:val>
                                        </p:tav>
                                      </p:tavLst>
                                    </p:anim>
                                    <p:set>
                                      <p:cBhvr>
                                        <p:cTn id="92" dur="1" fill="hold">
                                          <p:stCondLst>
                                            <p:cond delay="249"/>
                                          </p:stCondLst>
                                        </p:cTn>
                                        <p:tgtEl>
                                          <p:spTgt spid="295"/>
                                        </p:tgtEl>
                                        <p:attrNameLst>
                                          <p:attrName>style.visibility</p:attrName>
                                        </p:attrNameLst>
                                      </p:cBhvr>
                                      <p:to>
                                        <p:strVal val="hidden"/>
                                      </p:to>
                                    </p:set>
                                  </p:childTnLst>
                                </p:cTn>
                              </p:par>
                              <p:par>
                                <p:cTn id="93" presetID="2" presetClass="exit" presetSubtype="2" accel="100000" fill="hold" nodeType="withEffect">
                                  <p:stCondLst>
                                    <p:cond delay="3000"/>
                                  </p:stCondLst>
                                  <p:childTnLst>
                                    <p:anim calcmode="lin" valueType="num">
                                      <p:cBhvr additive="base">
                                        <p:cTn id="94" dur="250"/>
                                        <p:tgtEl>
                                          <p:spTgt spid="303"/>
                                        </p:tgtEl>
                                        <p:attrNameLst>
                                          <p:attrName>ppt_x</p:attrName>
                                        </p:attrNameLst>
                                      </p:cBhvr>
                                      <p:tavLst>
                                        <p:tav tm="0">
                                          <p:val>
                                            <p:strVal val="ppt_x"/>
                                          </p:val>
                                        </p:tav>
                                        <p:tav tm="100000">
                                          <p:val>
                                            <p:strVal val="1+ppt_w/2"/>
                                          </p:val>
                                        </p:tav>
                                      </p:tavLst>
                                    </p:anim>
                                    <p:anim calcmode="lin" valueType="num">
                                      <p:cBhvr additive="base">
                                        <p:cTn id="95" dur="250"/>
                                        <p:tgtEl>
                                          <p:spTgt spid="303"/>
                                        </p:tgtEl>
                                        <p:attrNameLst>
                                          <p:attrName>ppt_y</p:attrName>
                                        </p:attrNameLst>
                                      </p:cBhvr>
                                      <p:tavLst>
                                        <p:tav tm="0">
                                          <p:val>
                                            <p:strVal val="ppt_y"/>
                                          </p:val>
                                        </p:tav>
                                        <p:tav tm="100000">
                                          <p:val>
                                            <p:strVal val="ppt_y"/>
                                          </p:val>
                                        </p:tav>
                                      </p:tavLst>
                                    </p:anim>
                                    <p:set>
                                      <p:cBhvr>
                                        <p:cTn id="96" dur="1" fill="hold">
                                          <p:stCondLst>
                                            <p:cond delay="249"/>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295" grpId="0"/>
      <p:bldP spid="295" grpId="1"/>
      <p:bldP spid="299" grpId="0"/>
      <p:bldP spid="299" grpId="1"/>
      <p:bldP spid="300" grpId="0"/>
      <p:bldP spid="30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582" y="1161155"/>
            <a:ext cx="2477666" cy="553998"/>
          </a:xfrm>
          <a:prstGeom prst="rect">
            <a:avLst/>
          </a:prstGeom>
        </p:spPr>
        <p:txBody>
          <a:bodyPr wrap="none">
            <a:spAutoFit/>
          </a:bodyPr>
          <a:lstStyle/>
          <a:p>
            <a:r>
              <a:rPr lang="pt-BR" sz="3000" dirty="0">
                <a:solidFill>
                  <a:srgbClr val="333333"/>
                </a:solidFill>
                <a:latin typeface="EYInterstate Light" panose="02000506000000020004" pitchFamily="2" charset="0"/>
                <a:cs typeface="Arial" pitchFamily="34" charset="0"/>
              </a:rPr>
              <a:t>Por um lado, </a:t>
            </a:r>
          </a:p>
        </p:txBody>
      </p:sp>
      <p:sp>
        <p:nvSpPr>
          <p:cNvPr id="5" name="Rectangle 4"/>
          <p:cNvSpPr/>
          <p:nvPr/>
        </p:nvSpPr>
        <p:spPr>
          <a:xfrm>
            <a:off x="4730440" y="1148839"/>
            <a:ext cx="2777492" cy="553998"/>
          </a:xfrm>
          <a:prstGeom prst="rect">
            <a:avLst/>
          </a:prstGeom>
        </p:spPr>
        <p:txBody>
          <a:bodyPr wrap="none">
            <a:spAutoFit/>
          </a:bodyPr>
          <a:lstStyle/>
          <a:p>
            <a:r>
              <a:rPr lang="pt-BR" sz="3000" dirty="0">
                <a:solidFill>
                  <a:srgbClr val="333333"/>
                </a:solidFill>
                <a:latin typeface="EYInterstate Light" panose="02000506000000020004" pitchFamily="2" charset="0"/>
                <a:cs typeface="Arial" pitchFamily="34" charset="0"/>
              </a:rPr>
              <a:t>Por outro lado,</a:t>
            </a:r>
          </a:p>
        </p:txBody>
      </p:sp>
      <p:sp>
        <p:nvSpPr>
          <p:cNvPr id="6" name="Title 1"/>
          <p:cNvSpPr txBox="1">
            <a:spLocks/>
          </p:cNvSpPr>
          <p:nvPr/>
        </p:nvSpPr>
        <p:spPr>
          <a:xfrm>
            <a:off x="2829101" y="1813523"/>
            <a:ext cx="6356633" cy="87323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dirty="0">
                <a:solidFill>
                  <a:srgbClr val="333333"/>
                </a:solidFill>
                <a:latin typeface="EYInterstate" panose="02000503020000020004" pitchFamily="2" charset="0"/>
              </a:rPr>
              <a:t>9 em cada 10 </a:t>
            </a:r>
            <a:r>
              <a:rPr lang="pt-BR" b="0" dirty="0">
                <a:solidFill>
                  <a:srgbClr val="333333"/>
                </a:solidFill>
                <a:latin typeface="EYInterstate" panose="02000503020000020004" pitchFamily="2" charset="0"/>
              </a:rPr>
              <a:t>pessoas dormem com seus telefones celulares próximos.</a:t>
            </a:r>
            <a:endParaRPr lang="pt-BR" b="0" dirty="0">
              <a:solidFill>
                <a:srgbClr val="333333"/>
              </a:solidFill>
              <a:latin typeface="EYInterstate Light" panose="02000506000000020004" pitchFamily="2" charset="0"/>
            </a:endParaRPr>
          </a:p>
        </p:txBody>
      </p:sp>
      <p:sp>
        <p:nvSpPr>
          <p:cNvPr id="7"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400" b="0" i="1" dirty="0">
                <a:solidFill>
                  <a:srgbClr val="333333"/>
                </a:solidFill>
                <a:latin typeface="EYInterstate Light" panose="02000506000000020004" pitchFamily="2" charset="0"/>
              </a:rPr>
              <a:t>Fonte: Kensington Stress and Technology in the Workplace Survey</a:t>
            </a:r>
          </a:p>
        </p:txBody>
      </p:sp>
      <p:sp>
        <p:nvSpPr>
          <p:cNvPr id="8" name="Title 1"/>
          <p:cNvSpPr txBox="1">
            <a:spLocks/>
          </p:cNvSpPr>
          <p:nvPr/>
        </p:nvSpPr>
        <p:spPr>
          <a:xfrm>
            <a:off x="2142030" y="1719723"/>
            <a:ext cx="8299326" cy="87323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333333"/>
                </a:solidFill>
                <a:latin typeface="EYInterstate Light" panose="02000506000000020004" pitchFamily="2" charset="0"/>
              </a:rPr>
              <a:t>as principais fontes de estresse no trabalho incluem a sobrecarga de informação de mídia e uma necessidade constante de "permanecer conectado.”</a:t>
            </a:r>
            <a:endParaRPr lang="en-US" b="0" dirty="0">
              <a:solidFill>
                <a:srgbClr val="333333"/>
              </a:solidFill>
              <a:latin typeface="EYInterstate Light" panose="02000506000000020004" pitchFamily="2" charset="0"/>
            </a:endParaRPr>
          </a:p>
        </p:txBody>
      </p:sp>
      <p:grpSp>
        <p:nvGrpSpPr>
          <p:cNvPr id="15" name="Group 14"/>
          <p:cNvGrpSpPr/>
          <p:nvPr/>
        </p:nvGrpSpPr>
        <p:grpSpPr>
          <a:xfrm>
            <a:off x="3424523" y="3026119"/>
            <a:ext cx="5271607" cy="2839684"/>
            <a:chOff x="3424523" y="2985336"/>
            <a:chExt cx="5271607" cy="2839684"/>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72" y="4108795"/>
              <a:ext cx="1019958" cy="87942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80" y="2985336"/>
              <a:ext cx="3701625" cy="2839684"/>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4523" y="4027930"/>
              <a:ext cx="1019958" cy="879425"/>
            </a:xfrm>
            <a:prstGeom prst="rect">
              <a:avLst/>
            </a:prstGeom>
          </p:spPr>
        </p:pic>
        <p:sp>
          <p:nvSpPr>
            <p:cNvPr id="13" name="Rectangle 12"/>
            <p:cNvSpPr/>
            <p:nvPr/>
          </p:nvSpPr>
          <p:spPr>
            <a:xfrm>
              <a:off x="8036205" y="4063076"/>
              <a:ext cx="326480" cy="45719"/>
            </a:xfrm>
            <a:prstGeom prst="rect">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Rectangle 13"/>
            <p:cNvSpPr/>
            <p:nvPr/>
          </p:nvSpPr>
          <p:spPr>
            <a:xfrm>
              <a:off x="8157524" y="3974627"/>
              <a:ext cx="83842" cy="88449"/>
            </a:xfrm>
            <a:prstGeom prst="rect">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6655" y="3541231"/>
              <a:ext cx="265579" cy="469069"/>
            </a:xfrm>
            <a:prstGeom prst="rect">
              <a:avLst/>
            </a:prstGeom>
          </p:spPr>
        </p:pic>
      </p:grpSp>
      <p:cxnSp>
        <p:nvCxnSpPr>
          <p:cNvPr id="17" name="Elbow Connector 16"/>
          <p:cNvCxnSpPr/>
          <p:nvPr/>
        </p:nvCxnSpPr>
        <p:spPr>
          <a:xfrm flipV="1">
            <a:off x="6656070" y="3803892"/>
            <a:ext cx="1329690" cy="736502"/>
          </a:xfrm>
          <a:prstGeom prst="bentConnector3">
            <a:avLst/>
          </a:prstGeom>
          <a:ln w="28575">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667" y="3753336"/>
            <a:ext cx="1430694" cy="1812854"/>
          </a:xfrm>
          <a:prstGeom prst="rect">
            <a:avLst/>
          </a:prstGeom>
          <a:noFill/>
          <a:ln>
            <a:noFill/>
          </a:ln>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2599" y="4172143"/>
            <a:ext cx="1541118" cy="1156455"/>
          </a:xfrm>
          <a:prstGeom prst="rect">
            <a:avLst/>
          </a:prstGeom>
        </p:spPr>
      </p:pic>
      <p:sp>
        <p:nvSpPr>
          <p:cNvPr id="26" name="10-Point Star 25"/>
          <p:cNvSpPr/>
          <p:nvPr/>
        </p:nvSpPr>
        <p:spPr>
          <a:xfrm>
            <a:off x="4999808" y="3887032"/>
            <a:ext cx="738074" cy="738074"/>
          </a:xfrm>
          <a:prstGeom prst="star10">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7" name="TextBox 26"/>
          <p:cNvSpPr txBox="1"/>
          <p:nvPr/>
        </p:nvSpPr>
        <p:spPr>
          <a:xfrm>
            <a:off x="4955499" y="4067662"/>
            <a:ext cx="826718" cy="429348"/>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3000" b="1" dirty="0">
                <a:solidFill>
                  <a:srgbClr val="FFFFFF"/>
                </a:solidFill>
                <a:latin typeface="EYInterstate" panose="02000503020000020004" pitchFamily="2" charset="0"/>
                <a:cs typeface="Arial" pitchFamily="34" charset="0"/>
              </a:rPr>
              <a:t>87</a:t>
            </a:r>
          </a:p>
        </p:txBody>
      </p:sp>
      <p:sp>
        <p:nvSpPr>
          <p:cNvPr id="28" name="Lightning Bolt 27"/>
          <p:cNvSpPr/>
          <p:nvPr/>
        </p:nvSpPr>
        <p:spPr>
          <a:xfrm rot="20226778">
            <a:off x="6255656" y="3667279"/>
            <a:ext cx="228600" cy="358793"/>
          </a:xfrm>
          <a:prstGeom prst="lightningBol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9" name="Lightning Bolt 28"/>
          <p:cNvSpPr/>
          <p:nvPr/>
        </p:nvSpPr>
        <p:spPr>
          <a:xfrm rot="1373222" flipH="1">
            <a:off x="7898321" y="3713197"/>
            <a:ext cx="228600" cy="358793"/>
          </a:xfrm>
          <a:prstGeom prst="lightningBol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1" name="Lightning Bolt 30"/>
          <p:cNvSpPr/>
          <p:nvPr/>
        </p:nvSpPr>
        <p:spPr>
          <a:xfrm rot="21055470">
            <a:off x="6482553" y="3576528"/>
            <a:ext cx="124949" cy="196110"/>
          </a:xfrm>
          <a:prstGeom prst="lightningBol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333333"/>
              </a:solidFill>
            </a:endParaRPr>
          </a:p>
        </p:txBody>
      </p:sp>
      <p:sp>
        <p:nvSpPr>
          <p:cNvPr id="32" name="Lightning Bolt 31"/>
          <p:cNvSpPr/>
          <p:nvPr/>
        </p:nvSpPr>
        <p:spPr>
          <a:xfrm rot="544530" flipH="1">
            <a:off x="7775076" y="3576527"/>
            <a:ext cx="124949" cy="196110"/>
          </a:xfrm>
          <a:prstGeom prst="lightningBol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grpSp>
        <p:nvGrpSpPr>
          <p:cNvPr id="30" name="Group 29"/>
          <p:cNvGrpSpPr/>
          <p:nvPr/>
        </p:nvGrpSpPr>
        <p:grpSpPr>
          <a:xfrm>
            <a:off x="5072399" y="543839"/>
            <a:ext cx="2053552" cy="493259"/>
            <a:chOff x="5015346" y="543839"/>
            <a:chExt cx="2053552" cy="493259"/>
          </a:xfrm>
        </p:grpSpPr>
        <p:sp>
          <p:nvSpPr>
            <p:cNvPr id="33" name="Rectangle 32"/>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34"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319643047"/>
      </p:ext>
    </p:extLst>
  </p:cSld>
  <p:clrMapOvr>
    <a:masterClrMapping/>
  </p:clrMapOvr>
  <mc:AlternateContent xmlns:mc="http://schemas.openxmlformats.org/markup-compatibility/2006" xmlns:p14="http://schemas.microsoft.com/office/powerpoint/2010/main">
    <mc:Choice Requires="p14">
      <p:transition p14:dur="10" advClick="0" advTm="14000"/>
    </mc:Choice>
    <mc:Fallback xmlns="">
      <p:transition advClick="0"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8" decel="10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xit" presetSubtype="0" fill="hold" grpId="1" nodeType="withEffect">
                                  <p:stCondLst>
                                    <p:cond delay="500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2" presetClass="exit" presetSubtype="2" accel="100000" fill="hold" grpId="0" nodeType="withEffect">
                                  <p:stCondLst>
                                    <p:cond delay="5000"/>
                                  </p:stCondLst>
                                  <p:childTnLst>
                                    <p:anim calcmode="lin" valueType="num">
                                      <p:cBhvr additive="base">
                                        <p:cTn id="45" dur="500"/>
                                        <p:tgtEl>
                                          <p:spTgt spid="4"/>
                                        </p:tgtEl>
                                        <p:attrNameLst>
                                          <p:attrName>ppt_x</p:attrName>
                                        </p:attrNameLst>
                                      </p:cBhvr>
                                      <p:tavLst>
                                        <p:tav tm="0">
                                          <p:val>
                                            <p:strVal val="ppt_x"/>
                                          </p:val>
                                        </p:tav>
                                        <p:tav tm="100000">
                                          <p:val>
                                            <p:strVal val="1+ppt_w/2"/>
                                          </p:val>
                                        </p:tav>
                                      </p:tavLst>
                                    </p:anim>
                                    <p:anim calcmode="lin" valueType="num">
                                      <p:cBhvr additive="base">
                                        <p:cTn id="46" dur="500"/>
                                        <p:tgtEl>
                                          <p:spTgt spid="4"/>
                                        </p:tgtEl>
                                        <p:attrNameLst>
                                          <p:attrName>ppt_y</p:attrName>
                                        </p:attrNameLst>
                                      </p:cBhvr>
                                      <p:tavLst>
                                        <p:tav tm="0">
                                          <p:val>
                                            <p:strVal val="ppt_y"/>
                                          </p:val>
                                        </p:tav>
                                        <p:tav tm="100000">
                                          <p:val>
                                            <p:strVal val="ppt_y"/>
                                          </p:val>
                                        </p:tav>
                                      </p:tavLst>
                                    </p:anim>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nodeType="withEffect">
                                  <p:stCondLst>
                                    <p:cond delay="500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10" presetClass="exit" presetSubtype="0" fill="hold" grpId="1" nodeType="withEffect">
                                  <p:stCondLst>
                                    <p:cond delay="5000"/>
                                  </p:stCondLst>
                                  <p:childTnLst>
                                    <p:animEffect transition="out" filter="fade">
                                      <p:cBhvr>
                                        <p:cTn id="52" dur="500"/>
                                        <p:tgtEl>
                                          <p:spTgt spid="27"/>
                                        </p:tgtEl>
                                      </p:cBhvr>
                                    </p:animEffect>
                                    <p:set>
                                      <p:cBhvr>
                                        <p:cTn id="53" dur="1" fill="hold">
                                          <p:stCondLst>
                                            <p:cond delay="499"/>
                                          </p:stCondLst>
                                        </p:cTn>
                                        <p:tgtEl>
                                          <p:spTgt spid="27"/>
                                        </p:tgtEl>
                                        <p:attrNameLst>
                                          <p:attrName>style.visibility</p:attrName>
                                        </p:attrNameLst>
                                      </p:cBhvr>
                                      <p:to>
                                        <p:strVal val="hidden"/>
                                      </p:to>
                                    </p:set>
                                  </p:childTnLst>
                                </p:cTn>
                              </p:par>
                              <p:par>
                                <p:cTn id="54" presetID="10" presetClass="exit" presetSubtype="0" fill="hold" grpId="1" nodeType="withEffect">
                                  <p:stCondLst>
                                    <p:cond delay="500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10" presetClass="exit" presetSubtype="0" fill="hold" nodeType="withEffect">
                                  <p:stCondLst>
                                    <p:cond delay="500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xit" presetSubtype="0" fill="hold" grpId="1" nodeType="withEffect">
                                  <p:stCondLst>
                                    <p:cond delay="5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xit" presetSubtype="0" fill="hold" grpId="1" nodeType="withEffect">
                                  <p:stCondLst>
                                    <p:cond delay="5000"/>
                                  </p:stCondLst>
                                  <p:childTnLst>
                                    <p:animEffect transition="out" filter="fade">
                                      <p:cBhvr>
                                        <p:cTn id="64" dur="500"/>
                                        <p:tgtEl>
                                          <p:spTgt spid="29"/>
                                        </p:tgtEl>
                                      </p:cBhvr>
                                    </p:animEffect>
                                    <p:set>
                                      <p:cBhvr>
                                        <p:cTn id="65" dur="1" fill="hold">
                                          <p:stCondLst>
                                            <p:cond delay="499"/>
                                          </p:stCondLst>
                                        </p:cTn>
                                        <p:tgtEl>
                                          <p:spTgt spid="29"/>
                                        </p:tgtEl>
                                        <p:attrNameLst>
                                          <p:attrName>style.visibility</p:attrName>
                                        </p:attrNameLst>
                                      </p:cBhvr>
                                      <p:to>
                                        <p:strVal val="hidden"/>
                                      </p:to>
                                    </p:set>
                                  </p:childTnLst>
                                </p:cTn>
                              </p:par>
                              <p:par>
                                <p:cTn id="66" presetID="10" presetClass="exit" presetSubtype="0" fill="hold" grpId="1" nodeType="withEffect">
                                  <p:stCondLst>
                                    <p:cond delay="5000"/>
                                  </p:stCondLst>
                                  <p:childTnLst>
                                    <p:animEffect transition="out" filter="fade">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10" presetClass="exit" presetSubtype="0" fill="hold" grpId="1" nodeType="withEffect">
                                  <p:stCondLst>
                                    <p:cond delay="5000"/>
                                  </p:stCondLst>
                                  <p:childTnLst>
                                    <p:animEffect transition="out" filter="fade">
                                      <p:cBhvr>
                                        <p:cTn id="70" dur="500"/>
                                        <p:tgtEl>
                                          <p:spTgt spid="32"/>
                                        </p:tgtEl>
                                      </p:cBhvr>
                                    </p:animEffect>
                                    <p:set>
                                      <p:cBhvr>
                                        <p:cTn id="71" dur="1" fill="hold">
                                          <p:stCondLst>
                                            <p:cond delay="499"/>
                                          </p:stCondLst>
                                        </p:cTn>
                                        <p:tgtEl>
                                          <p:spTgt spid="32"/>
                                        </p:tgtEl>
                                        <p:attrNameLst>
                                          <p:attrName>style.visibility</p:attrName>
                                        </p:attrNameLst>
                                      </p:cBhvr>
                                      <p:to>
                                        <p:strVal val="hidden"/>
                                      </p:to>
                                    </p:set>
                                  </p:childTnLst>
                                </p:cTn>
                              </p:par>
                            </p:childTnLst>
                          </p:cTn>
                        </p:par>
                        <p:par>
                          <p:cTn id="72" fill="hold">
                            <p:stCondLst>
                              <p:cond delay="6500"/>
                            </p:stCondLst>
                            <p:childTnLst>
                              <p:par>
                                <p:cTn id="73" presetID="2" presetClass="entr" presetSubtype="8" decel="100000"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0-#ppt_w/2"/>
                                          </p:val>
                                        </p:tav>
                                        <p:tav tm="100000">
                                          <p:val>
                                            <p:strVal val="#ppt_x"/>
                                          </p:val>
                                        </p:tav>
                                      </p:tavLst>
                                    </p:anim>
                                    <p:anim calcmode="lin" valueType="num">
                                      <p:cBhvr additive="base">
                                        <p:cTn id="76" dur="500" fill="hold"/>
                                        <p:tgtEl>
                                          <p:spTgt spid="5"/>
                                        </p:tgtEl>
                                        <p:attrNameLst>
                                          <p:attrName>ppt_y</p:attrName>
                                        </p:attrNameLst>
                                      </p:cBhvr>
                                      <p:tavLst>
                                        <p:tav tm="0">
                                          <p:val>
                                            <p:strVal val="#ppt_y"/>
                                          </p:val>
                                        </p:tav>
                                        <p:tav tm="100000">
                                          <p:val>
                                            <p:strVal val="#ppt_y"/>
                                          </p:val>
                                        </p:tav>
                                      </p:tavLst>
                                    </p:anim>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par>
                          <p:cTn id="81" fill="hold">
                            <p:stCondLst>
                              <p:cond delay="7500"/>
                            </p:stCondLst>
                            <p:childTnLst>
                              <p:par>
                                <p:cTn id="82" presetID="2" presetClass="entr" presetSubtype="8" decel="100000" fill="hold" nodeType="after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300" fill="hold"/>
                                        <p:tgtEl>
                                          <p:spTgt spid="15"/>
                                        </p:tgtEl>
                                        <p:attrNameLst>
                                          <p:attrName>ppt_x</p:attrName>
                                        </p:attrNameLst>
                                      </p:cBhvr>
                                      <p:tavLst>
                                        <p:tav tm="0">
                                          <p:val>
                                            <p:strVal val="0-#ppt_w/2"/>
                                          </p:val>
                                        </p:tav>
                                        <p:tav tm="100000">
                                          <p:val>
                                            <p:strVal val="#ppt_x"/>
                                          </p:val>
                                        </p:tav>
                                      </p:tavLst>
                                    </p:anim>
                                    <p:anim calcmode="lin" valueType="num">
                                      <p:cBhvr additive="base">
                                        <p:cTn id="85" dur="300" fill="hold"/>
                                        <p:tgtEl>
                                          <p:spTgt spid="15"/>
                                        </p:tgtEl>
                                        <p:attrNameLst>
                                          <p:attrName>ppt_y</p:attrName>
                                        </p:attrNameLst>
                                      </p:cBhvr>
                                      <p:tavLst>
                                        <p:tav tm="0">
                                          <p:val>
                                            <p:strVal val="#ppt_y"/>
                                          </p:val>
                                        </p:tav>
                                        <p:tav tm="100000">
                                          <p:val>
                                            <p:strVal val="#ppt_y"/>
                                          </p:val>
                                        </p:tav>
                                      </p:tavLst>
                                    </p:anim>
                                  </p:childTnLst>
                                </p:cTn>
                              </p:par>
                            </p:childTnLst>
                          </p:cTn>
                        </p:par>
                        <p:par>
                          <p:cTn id="86" fill="hold">
                            <p:stCondLst>
                              <p:cond delay="7800"/>
                            </p:stCondLst>
                            <p:childTnLst>
                              <p:par>
                                <p:cTn id="87" presetID="21" presetClass="entr" presetSubtype="2" fill="hold" nodeType="afterEffect">
                                  <p:stCondLst>
                                    <p:cond delay="500"/>
                                  </p:stCondLst>
                                  <p:childTnLst>
                                    <p:set>
                                      <p:cBhvr>
                                        <p:cTn id="88" dur="1" fill="hold">
                                          <p:stCondLst>
                                            <p:cond delay="0"/>
                                          </p:stCondLst>
                                        </p:cTn>
                                        <p:tgtEl>
                                          <p:spTgt spid="17"/>
                                        </p:tgtEl>
                                        <p:attrNameLst>
                                          <p:attrName>style.visibility</p:attrName>
                                        </p:attrNameLst>
                                      </p:cBhvr>
                                      <p:to>
                                        <p:strVal val="visible"/>
                                      </p:to>
                                    </p:set>
                                    <p:animEffect transition="in" filter="wheel(2)">
                                      <p:cBhvr>
                                        <p:cTn id="89" dur="2000"/>
                                        <p:tgtEl>
                                          <p:spTgt spid="17"/>
                                        </p:tgtEl>
                                      </p:cBhvr>
                                    </p:animEffect>
                                  </p:childTnLst>
                                </p:cTn>
                              </p:par>
                            </p:childTnLst>
                          </p:cTn>
                        </p:par>
                        <p:par>
                          <p:cTn id="90" fill="hold">
                            <p:stCondLst>
                              <p:cond delay="10300"/>
                            </p:stCondLst>
                            <p:childTnLst>
                              <p:par>
                                <p:cTn id="91" presetID="10" presetClass="entr" presetSubtype="0"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childTnLst>
                          </p:cTn>
                        </p:par>
                        <p:par>
                          <p:cTn id="94" fill="hold">
                            <p:stCondLst>
                              <p:cond delay="10800"/>
                            </p:stCondLst>
                            <p:childTnLst>
                              <p:par>
                                <p:cTn id="95" presetID="2" presetClass="exit" presetSubtype="2" accel="100000" fill="hold" grpId="1" nodeType="afterEffect">
                                  <p:stCondLst>
                                    <p:cond delay="3000"/>
                                  </p:stCondLst>
                                  <p:childTnLst>
                                    <p:anim calcmode="lin" valueType="num">
                                      <p:cBhvr additive="base">
                                        <p:cTn id="96" dur="250"/>
                                        <p:tgtEl>
                                          <p:spTgt spid="5"/>
                                        </p:tgtEl>
                                        <p:attrNameLst>
                                          <p:attrName>ppt_x</p:attrName>
                                        </p:attrNameLst>
                                      </p:cBhvr>
                                      <p:tavLst>
                                        <p:tav tm="0">
                                          <p:val>
                                            <p:strVal val="ppt_x"/>
                                          </p:val>
                                        </p:tav>
                                        <p:tav tm="100000">
                                          <p:val>
                                            <p:strVal val="1+ppt_w/2"/>
                                          </p:val>
                                        </p:tav>
                                      </p:tavLst>
                                    </p:anim>
                                    <p:anim calcmode="lin" valueType="num">
                                      <p:cBhvr additive="base">
                                        <p:cTn id="97" dur="250"/>
                                        <p:tgtEl>
                                          <p:spTgt spid="5"/>
                                        </p:tgtEl>
                                        <p:attrNameLst>
                                          <p:attrName>ppt_y</p:attrName>
                                        </p:attrNameLst>
                                      </p:cBhvr>
                                      <p:tavLst>
                                        <p:tav tm="0">
                                          <p:val>
                                            <p:strVal val="ppt_y"/>
                                          </p:val>
                                        </p:tav>
                                        <p:tav tm="100000">
                                          <p:val>
                                            <p:strVal val="ppt_y"/>
                                          </p:val>
                                        </p:tav>
                                      </p:tavLst>
                                    </p:anim>
                                    <p:set>
                                      <p:cBhvr>
                                        <p:cTn id="98" dur="1" fill="hold">
                                          <p:stCondLst>
                                            <p:cond delay="249"/>
                                          </p:stCondLst>
                                        </p:cTn>
                                        <p:tgtEl>
                                          <p:spTgt spid="5"/>
                                        </p:tgtEl>
                                        <p:attrNameLst>
                                          <p:attrName>style.visibility</p:attrName>
                                        </p:attrNameLst>
                                      </p:cBhvr>
                                      <p:to>
                                        <p:strVal val="hidden"/>
                                      </p:to>
                                    </p:set>
                                  </p:childTnLst>
                                </p:cTn>
                              </p:par>
                              <p:par>
                                <p:cTn id="99" presetID="2" presetClass="exit" presetSubtype="2" accel="100000" fill="hold" grpId="1" nodeType="withEffect">
                                  <p:stCondLst>
                                    <p:cond delay="3000"/>
                                  </p:stCondLst>
                                  <p:childTnLst>
                                    <p:anim calcmode="lin" valueType="num">
                                      <p:cBhvr additive="base">
                                        <p:cTn id="100" dur="250"/>
                                        <p:tgtEl>
                                          <p:spTgt spid="6"/>
                                        </p:tgtEl>
                                        <p:attrNameLst>
                                          <p:attrName>ppt_x</p:attrName>
                                        </p:attrNameLst>
                                      </p:cBhvr>
                                      <p:tavLst>
                                        <p:tav tm="0">
                                          <p:val>
                                            <p:strVal val="ppt_x"/>
                                          </p:val>
                                        </p:tav>
                                        <p:tav tm="100000">
                                          <p:val>
                                            <p:strVal val="1+ppt_w/2"/>
                                          </p:val>
                                        </p:tav>
                                      </p:tavLst>
                                    </p:anim>
                                    <p:anim calcmode="lin" valueType="num">
                                      <p:cBhvr additive="base">
                                        <p:cTn id="101" dur="250"/>
                                        <p:tgtEl>
                                          <p:spTgt spid="6"/>
                                        </p:tgtEl>
                                        <p:attrNameLst>
                                          <p:attrName>ppt_y</p:attrName>
                                        </p:attrNameLst>
                                      </p:cBhvr>
                                      <p:tavLst>
                                        <p:tav tm="0">
                                          <p:val>
                                            <p:strVal val="ppt_y"/>
                                          </p:val>
                                        </p:tav>
                                        <p:tav tm="100000">
                                          <p:val>
                                            <p:strVal val="ppt_y"/>
                                          </p:val>
                                        </p:tav>
                                      </p:tavLst>
                                    </p:anim>
                                    <p:set>
                                      <p:cBhvr>
                                        <p:cTn id="102" dur="1" fill="hold">
                                          <p:stCondLst>
                                            <p:cond delay="249"/>
                                          </p:stCondLst>
                                        </p:cTn>
                                        <p:tgtEl>
                                          <p:spTgt spid="6"/>
                                        </p:tgtEl>
                                        <p:attrNameLst>
                                          <p:attrName>style.visibility</p:attrName>
                                        </p:attrNameLst>
                                      </p:cBhvr>
                                      <p:to>
                                        <p:strVal val="hidden"/>
                                      </p:to>
                                    </p:set>
                                  </p:childTnLst>
                                </p:cTn>
                              </p:par>
                              <p:par>
                                <p:cTn id="103" presetID="2" presetClass="exit" presetSubtype="2" accel="100000" fill="hold" nodeType="withEffect">
                                  <p:stCondLst>
                                    <p:cond delay="3000"/>
                                  </p:stCondLst>
                                  <p:childTnLst>
                                    <p:anim calcmode="lin" valueType="num">
                                      <p:cBhvr additive="base">
                                        <p:cTn id="104" dur="250"/>
                                        <p:tgtEl>
                                          <p:spTgt spid="15"/>
                                        </p:tgtEl>
                                        <p:attrNameLst>
                                          <p:attrName>ppt_x</p:attrName>
                                        </p:attrNameLst>
                                      </p:cBhvr>
                                      <p:tavLst>
                                        <p:tav tm="0">
                                          <p:val>
                                            <p:strVal val="ppt_x"/>
                                          </p:val>
                                        </p:tav>
                                        <p:tav tm="100000">
                                          <p:val>
                                            <p:strVal val="1+ppt_w/2"/>
                                          </p:val>
                                        </p:tav>
                                      </p:tavLst>
                                    </p:anim>
                                    <p:anim calcmode="lin" valueType="num">
                                      <p:cBhvr additive="base">
                                        <p:cTn id="105" dur="250"/>
                                        <p:tgtEl>
                                          <p:spTgt spid="15"/>
                                        </p:tgtEl>
                                        <p:attrNameLst>
                                          <p:attrName>ppt_y</p:attrName>
                                        </p:attrNameLst>
                                      </p:cBhvr>
                                      <p:tavLst>
                                        <p:tav tm="0">
                                          <p:val>
                                            <p:strVal val="ppt_y"/>
                                          </p:val>
                                        </p:tav>
                                        <p:tav tm="100000">
                                          <p:val>
                                            <p:strVal val="ppt_y"/>
                                          </p:val>
                                        </p:tav>
                                      </p:tavLst>
                                    </p:anim>
                                    <p:set>
                                      <p:cBhvr>
                                        <p:cTn id="106" dur="1" fill="hold">
                                          <p:stCondLst>
                                            <p:cond delay="249"/>
                                          </p:stCondLst>
                                        </p:cTn>
                                        <p:tgtEl>
                                          <p:spTgt spid="15"/>
                                        </p:tgtEl>
                                        <p:attrNameLst>
                                          <p:attrName>style.visibility</p:attrName>
                                        </p:attrNameLst>
                                      </p:cBhvr>
                                      <p:to>
                                        <p:strVal val="hidden"/>
                                      </p:to>
                                    </p:set>
                                  </p:childTnLst>
                                </p:cTn>
                              </p:par>
                              <p:par>
                                <p:cTn id="107" presetID="2" presetClass="exit" presetSubtype="2" accel="100000" fill="hold" nodeType="withEffect">
                                  <p:stCondLst>
                                    <p:cond delay="3000"/>
                                  </p:stCondLst>
                                  <p:childTnLst>
                                    <p:anim calcmode="lin" valueType="num">
                                      <p:cBhvr additive="base">
                                        <p:cTn id="108" dur="250"/>
                                        <p:tgtEl>
                                          <p:spTgt spid="17"/>
                                        </p:tgtEl>
                                        <p:attrNameLst>
                                          <p:attrName>ppt_x</p:attrName>
                                        </p:attrNameLst>
                                      </p:cBhvr>
                                      <p:tavLst>
                                        <p:tav tm="0">
                                          <p:val>
                                            <p:strVal val="ppt_x"/>
                                          </p:val>
                                        </p:tav>
                                        <p:tav tm="100000">
                                          <p:val>
                                            <p:strVal val="1+ppt_w/2"/>
                                          </p:val>
                                        </p:tav>
                                      </p:tavLst>
                                    </p:anim>
                                    <p:anim calcmode="lin" valueType="num">
                                      <p:cBhvr additive="base">
                                        <p:cTn id="109" dur="250"/>
                                        <p:tgtEl>
                                          <p:spTgt spid="17"/>
                                        </p:tgtEl>
                                        <p:attrNameLst>
                                          <p:attrName>ppt_y</p:attrName>
                                        </p:attrNameLst>
                                      </p:cBhvr>
                                      <p:tavLst>
                                        <p:tav tm="0">
                                          <p:val>
                                            <p:strVal val="ppt_y"/>
                                          </p:val>
                                        </p:tav>
                                        <p:tav tm="100000">
                                          <p:val>
                                            <p:strVal val="ppt_y"/>
                                          </p:val>
                                        </p:tav>
                                      </p:tavLst>
                                    </p:anim>
                                    <p:set>
                                      <p:cBhvr>
                                        <p:cTn id="110" dur="1" fill="hold">
                                          <p:stCondLst>
                                            <p:cond delay="249"/>
                                          </p:stCondLst>
                                        </p:cTn>
                                        <p:tgtEl>
                                          <p:spTgt spid="17"/>
                                        </p:tgtEl>
                                        <p:attrNameLst>
                                          <p:attrName>style.visibility</p:attrName>
                                        </p:attrNameLst>
                                      </p:cBhvr>
                                      <p:to>
                                        <p:strVal val="hidden"/>
                                      </p:to>
                                    </p:set>
                                  </p:childTnLst>
                                </p:cTn>
                              </p:par>
                              <p:par>
                                <p:cTn id="111" presetID="2" presetClass="exit" presetSubtype="2" accel="100000" fill="hold" grpId="1" nodeType="withEffect">
                                  <p:stCondLst>
                                    <p:cond delay="3000"/>
                                  </p:stCondLst>
                                  <p:childTnLst>
                                    <p:anim calcmode="lin" valueType="num">
                                      <p:cBhvr additive="base">
                                        <p:cTn id="112" dur="250"/>
                                        <p:tgtEl>
                                          <p:spTgt spid="7"/>
                                        </p:tgtEl>
                                        <p:attrNameLst>
                                          <p:attrName>ppt_x</p:attrName>
                                        </p:attrNameLst>
                                      </p:cBhvr>
                                      <p:tavLst>
                                        <p:tav tm="0">
                                          <p:val>
                                            <p:strVal val="ppt_x"/>
                                          </p:val>
                                        </p:tav>
                                        <p:tav tm="100000">
                                          <p:val>
                                            <p:strVal val="1+ppt_w/2"/>
                                          </p:val>
                                        </p:tav>
                                      </p:tavLst>
                                    </p:anim>
                                    <p:anim calcmode="lin" valueType="num">
                                      <p:cBhvr additive="base">
                                        <p:cTn id="113" dur="250"/>
                                        <p:tgtEl>
                                          <p:spTgt spid="7"/>
                                        </p:tgtEl>
                                        <p:attrNameLst>
                                          <p:attrName>ppt_y</p:attrName>
                                        </p:attrNameLst>
                                      </p:cBhvr>
                                      <p:tavLst>
                                        <p:tav tm="0">
                                          <p:val>
                                            <p:strVal val="ppt_y"/>
                                          </p:val>
                                        </p:tav>
                                        <p:tav tm="100000">
                                          <p:val>
                                            <p:strVal val="ppt_y"/>
                                          </p:val>
                                        </p:tav>
                                      </p:tavLst>
                                    </p:anim>
                                    <p:set>
                                      <p:cBhvr>
                                        <p:cTn id="1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26" grpId="0" animBg="1"/>
      <p:bldP spid="26" grpId="1" animBg="1"/>
      <p:bldP spid="27" grpId="0"/>
      <p:bldP spid="27" grpId="1"/>
      <p:bldP spid="28" grpId="0" animBg="1"/>
      <p:bldP spid="28" grpId="1" animBg="1"/>
      <p:bldP spid="29" grpId="0" animBg="1"/>
      <p:bldP spid="29" grpId="1" animBg="1"/>
      <p:bldP spid="31" grpId="0" animBg="1"/>
      <p:bldP spid="31" grpId="1" animBg="1"/>
      <p:bldP spid="32" grpId="0" animBg="1"/>
      <p:bldP spid="3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60158" y="2127938"/>
            <a:ext cx="6511899" cy="87323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dirty="0">
                <a:solidFill>
                  <a:srgbClr val="333333"/>
                </a:solidFill>
                <a:latin typeface="EYInterstate" panose="02000503020000020004" pitchFamily="2" charset="0"/>
              </a:rPr>
              <a:t>1 em 6 casais </a:t>
            </a:r>
            <a:r>
              <a:rPr lang="pt-BR" b="0" dirty="0">
                <a:solidFill>
                  <a:srgbClr val="333333"/>
                </a:solidFill>
                <a:latin typeface="EYInterstate" panose="02000503020000020004" pitchFamily="2" charset="0"/>
              </a:rPr>
              <a:t>se conheceu online no ano passado nos Estados Unidos,</a:t>
            </a:r>
            <a:endParaRPr lang="pt-BR" b="0" dirty="0">
              <a:solidFill>
                <a:srgbClr val="333333"/>
              </a:solidFill>
              <a:latin typeface="EYInterstate Light" panose="02000506000000020004" pitchFamily="2" charset="0"/>
            </a:endParaRPr>
          </a:p>
          <a:p>
            <a:pPr algn="ctr">
              <a:lnSpc>
                <a:spcPct val="100000"/>
              </a:lnSpc>
            </a:pPr>
            <a:r>
              <a:rPr lang="pt-BR" b="0" dirty="0">
                <a:solidFill>
                  <a:srgbClr val="333333"/>
                </a:solidFill>
                <a:latin typeface="EYInterstate Light" panose="02000506000000020004" pitchFamily="2" charset="0"/>
              </a:rPr>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9808" y="3438622"/>
            <a:ext cx="1210776" cy="1461370"/>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6108" y="3438622"/>
            <a:ext cx="1210776" cy="1461370"/>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9258" y="3438622"/>
            <a:ext cx="1210776" cy="1461370"/>
          </a:xfrm>
          <a:prstGeom prst="rect">
            <a:avLst/>
          </a:prstGeom>
        </p:spPr>
      </p:pic>
      <p:sp>
        <p:nvSpPr>
          <p:cNvPr id="9" name="Rectangle 8"/>
          <p:cNvSpPr/>
          <p:nvPr/>
        </p:nvSpPr>
        <p:spPr>
          <a:xfrm>
            <a:off x="4848794" y="1507519"/>
            <a:ext cx="2500763" cy="553998"/>
          </a:xfrm>
          <a:prstGeom prst="rect">
            <a:avLst/>
          </a:prstGeom>
        </p:spPr>
        <p:txBody>
          <a:bodyPr wrap="square">
            <a:spAutoFit/>
          </a:bodyPr>
          <a:lstStyle/>
          <a:p>
            <a:r>
              <a:rPr lang="pt-BR" sz="3000" dirty="0">
                <a:solidFill>
                  <a:srgbClr val="333333"/>
                </a:solidFill>
                <a:latin typeface="EYInterstate Light" panose="02000506000000020004" pitchFamily="2" charset="0"/>
                <a:cs typeface="Arial" pitchFamily="34" charset="0"/>
              </a:rPr>
              <a:t>Por um lado,</a:t>
            </a:r>
          </a:p>
        </p:txBody>
      </p:sp>
      <p:sp>
        <p:nvSpPr>
          <p:cNvPr id="10" name="Rectangle 9"/>
          <p:cNvSpPr/>
          <p:nvPr/>
        </p:nvSpPr>
        <p:spPr>
          <a:xfrm>
            <a:off x="4710429" y="1498342"/>
            <a:ext cx="2777492" cy="553998"/>
          </a:xfrm>
          <a:prstGeom prst="rect">
            <a:avLst/>
          </a:prstGeom>
        </p:spPr>
        <p:txBody>
          <a:bodyPr wrap="none">
            <a:spAutoFit/>
          </a:bodyPr>
          <a:lstStyle/>
          <a:p>
            <a:r>
              <a:rPr lang="pt-BR" sz="3000" dirty="0">
                <a:solidFill>
                  <a:srgbClr val="333333"/>
                </a:solidFill>
                <a:latin typeface="EYInterstate Light" panose="02000506000000020004" pitchFamily="2" charset="0"/>
                <a:cs typeface="Arial" pitchFamily="34" charset="0"/>
              </a:rPr>
              <a:t>Por outro lado,</a:t>
            </a:r>
          </a:p>
        </p:txBody>
      </p:sp>
      <p:sp>
        <p:nvSpPr>
          <p:cNvPr id="11" name="Title 1"/>
          <p:cNvSpPr txBox="1">
            <a:spLocks/>
          </p:cNvSpPr>
          <p:nvPr/>
        </p:nvSpPr>
        <p:spPr>
          <a:xfrm>
            <a:off x="2755112" y="2146258"/>
            <a:ext cx="6356633" cy="87323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dirty="0">
                <a:solidFill>
                  <a:srgbClr val="333333"/>
                </a:solidFill>
                <a:latin typeface="EYInterstate" panose="02000503020000020004" pitchFamily="2" charset="0"/>
              </a:rPr>
              <a:t>1 em cada 6 divórcios </a:t>
            </a:r>
            <a:r>
              <a:rPr lang="pt-BR" b="0" dirty="0">
                <a:solidFill>
                  <a:srgbClr val="333333"/>
                </a:solidFill>
                <a:latin typeface="EYInterstate" panose="02000503020000020004" pitchFamily="2" charset="0"/>
              </a:rPr>
              <a:t>é motivado por mídias sociais</a:t>
            </a:r>
            <a:endParaRPr lang="pt-BR" b="0" dirty="0">
              <a:solidFill>
                <a:srgbClr val="333333"/>
              </a:solidFill>
              <a:latin typeface="EYInterstate Light" panose="02000506000000020004" pitchFamily="2" charset="0"/>
            </a:endParaRPr>
          </a:p>
          <a:p>
            <a:pPr algn="ctr">
              <a:lnSpc>
                <a:spcPct val="100000"/>
              </a:lnSpc>
            </a:pPr>
            <a:r>
              <a:rPr lang="pt-BR" b="0" dirty="0">
                <a:solidFill>
                  <a:srgbClr val="333333"/>
                </a:solidFill>
                <a:latin typeface="EYInterstate Light" panose="02000506000000020004" pitchFamily="2"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2958" y="3438622"/>
            <a:ext cx="1210776" cy="1461370"/>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8346" y="3440292"/>
            <a:ext cx="660480" cy="1463040"/>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6230" y="3492542"/>
            <a:ext cx="637520" cy="1408176"/>
          </a:xfrm>
          <a:prstGeom prst="rect">
            <a:avLst/>
          </a:prstGeom>
        </p:spPr>
      </p:pic>
      <p:cxnSp>
        <p:nvCxnSpPr>
          <p:cNvPr id="26" name="Straight Connector 25"/>
          <p:cNvCxnSpPr/>
          <p:nvPr/>
        </p:nvCxnSpPr>
        <p:spPr>
          <a:xfrm>
            <a:off x="6021514" y="3141913"/>
            <a:ext cx="0" cy="847898"/>
          </a:xfrm>
          <a:prstGeom prst="line">
            <a:avLst/>
          </a:prstGeom>
          <a:ln w="9525">
            <a:solidFill>
              <a:srgbClr val="404040"/>
            </a:solidFill>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072399" y="543839"/>
            <a:ext cx="2053552" cy="493259"/>
            <a:chOff x="5015346" y="543839"/>
            <a:chExt cx="2053552" cy="493259"/>
          </a:xfrm>
        </p:grpSpPr>
        <p:sp>
          <p:nvSpPr>
            <p:cNvPr id="18" name="Rectangle 17"/>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19"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09" y="3438622"/>
            <a:ext cx="1210776" cy="146137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273" y="3438622"/>
            <a:ext cx="1212161" cy="146304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6658" y="3438622"/>
            <a:ext cx="1210776" cy="1461370"/>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8405" y="3440292"/>
            <a:ext cx="1210776" cy="1461370"/>
          </a:xfrm>
          <a:prstGeom prst="rect">
            <a:avLst/>
          </a:prstGeom>
        </p:spPr>
      </p:pic>
      <p:sp>
        <p:nvSpPr>
          <p:cNvPr id="44" name="Title 1"/>
          <p:cNvSpPr txBox="1">
            <a:spLocks/>
          </p:cNvSpPr>
          <p:nvPr/>
        </p:nvSpPr>
        <p:spPr>
          <a:xfrm>
            <a:off x="1237101" y="6258009"/>
            <a:ext cx="9724149"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404040"/>
                </a:solidFill>
                <a:latin typeface="EYInterstate Light" panose="02000506000000020004" pitchFamily="2" charset="0"/>
              </a:rPr>
              <a:t>Fonte: dailymail.co.uk/news/article-3061616/Facebook-Twitter-factor-one-seven-divorces.html#ixzz45w55eb23 /</a:t>
            </a:r>
          </a:p>
        </p:txBody>
      </p:sp>
    </p:spTree>
    <p:extLst>
      <p:ext uri="{BB962C8B-B14F-4D97-AF65-F5344CB8AC3E}">
        <p14:creationId xmlns:p14="http://schemas.microsoft.com/office/powerpoint/2010/main" val="3659294785"/>
      </p:ext>
    </p:extLst>
  </p:cSld>
  <p:clrMapOvr>
    <a:masterClrMapping/>
  </p:clrMapOvr>
  <mc:AlternateContent xmlns:mc="http://schemas.openxmlformats.org/markup-compatibility/2006" xmlns:p14="http://schemas.microsoft.com/office/powerpoint/2010/main">
    <mc:Choice Requires="p14">
      <p:transition p14:dur="10" advClick="0" advTm="11300"/>
    </mc:Choice>
    <mc:Fallback xmlns="">
      <p:transition advClick="0" advTm="11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00"/>
                                        <p:tgtEl>
                                          <p:spTgt spid="21"/>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
                                        <p:tgtEl>
                                          <p:spTgt spid="5"/>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00"/>
                                        <p:tgtEl>
                                          <p:spTgt spid="6"/>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
                                        <p:tgtEl>
                                          <p:spTgt spid="7"/>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
                                        <p:tgtEl>
                                          <p:spTgt spid="8"/>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00"/>
                                        <p:tgtEl>
                                          <p:spTgt spid="20"/>
                                        </p:tgtEl>
                                      </p:cBhvr>
                                    </p:animEffect>
                                  </p:childTnLst>
                                </p:cTn>
                              </p:par>
                            </p:childTnLst>
                          </p:cTn>
                        </p:par>
                        <p:par>
                          <p:cTn id="36" fill="hold">
                            <p:stCondLst>
                              <p:cond delay="2200"/>
                            </p:stCondLst>
                            <p:childTnLst>
                              <p:par>
                                <p:cTn id="37" presetID="2" presetClass="exit" presetSubtype="2" accel="100000" fill="hold" grpId="0" nodeType="afterEffect">
                                  <p:stCondLst>
                                    <p:cond delay="3000"/>
                                  </p:stCondLst>
                                  <p:childTnLst>
                                    <p:anim calcmode="lin" valueType="num">
                                      <p:cBhvr additive="base">
                                        <p:cTn id="38" dur="250"/>
                                        <p:tgtEl>
                                          <p:spTgt spid="9"/>
                                        </p:tgtEl>
                                        <p:attrNameLst>
                                          <p:attrName>ppt_x</p:attrName>
                                        </p:attrNameLst>
                                      </p:cBhvr>
                                      <p:tavLst>
                                        <p:tav tm="0">
                                          <p:val>
                                            <p:strVal val="ppt_x"/>
                                          </p:val>
                                        </p:tav>
                                        <p:tav tm="100000">
                                          <p:val>
                                            <p:strVal val="1+ppt_w/2"/>
                                          </p:val>
                                        </p:tav>
                                      </p:tavLst>
                                    </p:anim>
                                    <p:anim calcmode="lin" valueType="num">
                                      <p:cBhvr additive="base">
                                        <p:cTn id="39" dur="250"/>
                                        <p:tgtEl>
                                          <p:spTgt spid="9"/>
                                        </p:tgtEl>
                                        <p:attrNameLst>
                                          <p:attrName>ppt_y</p:attrName>
                                        </p:attrNameLst>
                                      </p:cBhvr>
                                      <p:tavLst>
                                        <p:tav tm="0">
                                          <p:val>
                                            <p:strVal val="ppt_y"/>
                                          </p:val>
                                        </p:tav>
                                        <p:tav tm="100000">
                                          <p:val>
                                            <p:strVal val="ppt_y"/>
                                          </p:val>
                                        </p:tav>
                                      </p:tavLst>
                                    </p:anim>
                                    <p:set>
                                      <p:cBhvr>
                                        <p:cTn id="40" dur="1" fill="hold">
                                          <p:stCondLst>
                                            <p:cond delay="249"/>
                                          </p:stCondLst>
                                        </p:cTn>
                                        <p:tgtEl>
                                          <p:spTgt spid="9"/>
                                        </p:tgtEl>
                                        <p:attrNameLst>
                                          <p:attrName>style.visibility</p:attrName>
                                        </p:attrNameLst>
                                      </p:cBhvr>
                                      <p:to>
                                        <p:strVal val="hidden"/>
                                      </p:to>
                                    </p:set>
                                  </p:childTnLst>
                                </p:cTn>
                              </p:par>
                              <p:par>
                                <p:cTn id="41" presetID="10" presetClass="exit" presetSubtype="0" fill="hold" grpId="1" nodeType="withEffect">
                                  <p:stCondLst>
                                    <p:cond delay="3000"/>
                                  </p:stCondLst>
                                  <p:childTnLst>
                                    <p:animEffect transition="out" filter="fade">
                                      <p:cBhvr>
                                        <p:cTn id="42" dur="500"/>
                                        <p:tgtEl>
                                          <p:spTgt spid="2"/>
                                        </p:tgtEl>
                                      </p:cBhvr>
                                    </p:animEffect>
                                    <p:set>
                                      <p:cBhvr>
                                        <p:cTn id="43" dur="1" fill="hold">
                                          <p:stCondLst>
                                            <p:cond delay="499"/>
                                          </p:stCondLst>
                                        </p:cTn>
                                        <p:tgtEl>
                                          <p:spTgt spid="2"/>
                                        </p:tgtEl>
                                        <p:attrNameLst>
                                          <p:attrName>style.visibility</p:attrName>
                                        </p:attrNameLst>
                                      </p:cBhvr>
                                      <p:to>
                                        <p:strVal val="hidden"/>
                                      </p:to>
                                    </p:set>
                                  </p:childTnLst>
                                </p:cTn>
                              </p:par>
                            </p:childTnLst>
                          </p:cTn>
                        </p:par>
                        <p:par>
                          <p:cTn id="44" fill="hold">
                            <p:stCondLst>
                              <p:cond delay="5700"/>
                            </p:stCondLst>
                            <p:childTnLst>
                              <p:par>
                                <p:cTn id="45" presetID="2" presetClass="entr" presetSubtype="8" decel="10000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300" fill="hold"/>
                                        <p:tgtEl>
                                          <p:spTgt spid="10"/>
                                        </p:tgtEl>
                                        <p:attrNameLst>
                                          <p:attrName>ppt_x</p:attrName>
                                        </p:attrNameLst>
                                      </p:cBhvr>
                                      <p:tavLst>
                                        <p:tav tm="0">
                                          <p:val>
                                            <p:strVal val="0-#ppt_w/2"/>
                                          </p:val>
                                        </p:tav>
                                        <p:tav tm="100000">
                                          <p:val>
                                            <p:strVal val="#ppt_x"/>
                                          </p:val>
                                        </p:tav>
                                      </p:tavLst>
                                    </p:anim>
                                    <p:anim calcmode="lin" valueType="num">
                                      <p:cBhvr additive="base">
                                        <p:cTn id="48" dur="300" fill="hold"/>
                                        <p:tgtEl>
                                          <p:spTgt spid="10"/>
                                        </p:tgtEl>
                                        <p:attrNameLst>
                                          <p:attrName>ppt_y</p:attrName>
                                        </p:attrNameLst>
                                      </p:cBhvr>
                                      <p:tavLst>
                                        <p:tav tm="0">
                                          <p:val>
                                            <p:strVal val="#ppt_y"/>
                                          </p:val>
                                        </p:tav>
                                        <p:tav tm="100000">
                                          <p:val>
                                            <p:strVal val="#ppt_y"/>
                                          </p:val>
                                        </p:tav>
                                      </p:tavLst>
                                    </p:anim>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2" presetClass="entr" presetSubtype="2" decel="10000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250" fill="hold"/>
                                        <p:tgtEl>
                                          <p:spTgt spid="36"/>
                                        </p:tgtEl>
                                        <p:attrNameLst>
                                          <p:attrName>ppt_x</p:attrName>
                                        </p:attrNameLst>
                                      </p:cBhvr>
                                      <p:tavLst>
                                        <p:tav tm="0">
                                          <p:val>
                                            <p:strVal val="1+#ppt_w/2"/>
                                          </p:val>
                                        </p:tav>
                                        <p:tav tm="100000">
                                          <p:val>
                                            <p:strVal val="#ppt_x"/>
                                          </p:val>
                                        </p:tav>
                                      </p:tavLst>
                                    </p:anim>
                                    <p:anim calcmode="lin" valueType="num">
                                      <p:cBhvr additive="base">
                                        <p:cTn id="56" dur="250" fill="hold"/>
                                        <p:tgtEl>
                                          <p:spTgt spid="36"/>
                                        </p:tgtEl>
                                        <p:attrNameLst>
                                          <p:attrName>ppt_y</p:attrName>
                                        </p:attrNameLst>
                                      </p:cBhvr>
                                      <p:tavLst>
                                        <p:tav tm="0">
                                          <p:val>
                                            <p:strVal val="#ppt_y"/>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xit" presetSubtype="0" fill="hold" nodeType="withEffect">
                                  <p:stCondLst>
                                    <p:cond delay="0"/>
                                  </p:stCondLst>
                                  <p:childTnLst>
                                    <p:animEffect transition="out" filter="fade">
                                      <p:cBhvr>
                                        <p:cTn id="61" dur="150"/>
                                        <p:tgtEl>
                                          <p:spTgt spid="21"/>
                                        </p:tgtEl>
                                      </p:cBhvr>
                                    </p:animEffect>
                                    <p:set>
                                      <p:cBhvr>
                                        <p:cTn id="62" dur="1" fill="hold">
                                          <p:stCondLst>
                                            <p:cond delay="149"/>
                                          </p:stCondLst>
                                        </p:cTn>
                                        <p:tgtEl>
                                          <p:spTgt spid="21"/>
                                        </p:tgtEl>
                                        <p:attrNameLst>
                                          <p:attrName>style.visibility</p:attrName>
                                        </p:attrNameLst>
                                      </p:cBhvr>
                                      <p:to>
                                        <p:strVal val="hidden"/>
                                      </p:to>
                                    </p:set>
                                  </p:childTnLst>
                                </p:cTn>
                              </p:par>
                              <p:par>
                                <p:cTn id="63" presetID="35" presetClass="path" presetSubtype="0" accel="50000" decel="50000" fill="hold" nodeType="withEffect">
                                  <p:stCondLst>
                                    <p:cond delay="0"/>
                                  </p:stCondLst>
                                  <p:childTnLst>
                                    <p:animMotion origin="layout" path="M -1.9417E-6 -3.7037E-7 L -0.06702 -3.7037E-7 " pathEditMode="relative" rAng="0" ptsTypes="AA">
                                      <p:cBhvr>
                                        <p:cTn id="64" dur="500" fill="hold"/>
                                        <p:tgtEl>
                                          <p:spTgt spid="5"/>
                                        </p:tgtEl>
                                        <p:attrNameLst>
                                          <p:attrName>ppt_x</p:attrName>
                                          <p:attrName>ppt_y</p:attrName>
                                        </p:attrNameLst>
                                      </p:cBhvr>
                                      <p:rCtr x="-3358" y="0"/>
                                    </p:animMotion>
                                  </p:childTnLst>
                                </p:cTn>
                              </p:par>
                              <p:par>
                                <p:cTn id="65" presetID="35" presetClass="path" presetSubtype="0" accel="50000" decel="50000" fill="hold" nodeType="withEffect">
                                  <p:stCondLst>
                                    <p:cond delay="0"/>
                                  </p:stCondLst>
                                  <p:childTnLst>
                                    <p:animMotion origin="layout" path="M 2.12389E-6 -3.7037E-7 L -0.06702 -3.7037E-7 " pathEditMode="relative" rAng="0" ptsTypes="AA">
                                      <p:cBhvr>
                                        <p:cTn id="66" dur="500" fill="hold"/>
                                        <p:tgtEl>
                                          <p:spTgt spid="6"/>
                                        </p:tgtEl>
                                        <p:attrNameLst>
                                          <p:attrName>ppt_x</p:attrName>
                                          <p:attrName>ppt_y</p:attrName>
                                        </p:attrNameLst>
                                      </p:cBhvr>
                                      <p:rCtr x="-3358" y="0"/>
                                    </p:animMotion>
                                  </p:childTnLst>
                                </p:cTn>
                              </p:par>
                              <p:par>
                                <p:cTn id="67" presetID="35" presetClass="path" presetSubtype="0" accel="50000" decel="50000" fill="hold" nodeType="withEffect">
                                  <p:stCondLst>
                                    <p:cond delay="0"/>
                                  </p:stCondLst>
                                  <p:childTnLst>
                                    <p:animMotion origin="layout" path="M -3.95107E-6 -3.7037E-7 L -0.06702 -3.7037E-7 " pathEditMode="relative" rAng="0" ptsTypes="AA">
                                      <p:cBhvr>
                                        <p:cTn id="68" dur="500" fill="hold"/>
                                        <p:tgtEl>
                                          <p:spTgt spid="7"/>
                                        </p:tgtEl>
                                        <p:attrNameLst>
                                          <p:attrName>ppt_x</p:attrName>
                                          <p:attrName>ppt_y</p:attrName>
                                        </p:attrNameLst>
                                      </p:cBhvr>
                                      <p:rCtr x="-3358" y="0"/>
                                    </p:animMotion>
                                  </p:childTnLst>
                                </p:cTn>
                              </p:par>
                              <p:par>
                                <p:cTn id="69" presetID="35" presetClass="path" presetSubtype="0" accel="50000" decel="50000" fill="hold" nodeType="withEffect">
                                  <p:stCondLst>
                                    <p:cond delay="0"/>
                                  </p:stCondLst>
                                  <p:childTnLst>
                                    <p:animMotion origin="layout" path="M 1.14524E-7 -3.7037E-7 L -0.06702 -3.7037E-7 " pathEditMode="relative" rAng="0" ptsTypes="AA">
                                      <p:cBhvr>
                                        <p:cTn id="70" dur="500" fill="hold"/>
                                        <p:tgtEl>
                                          <p:spTgt spid="8"/>
                                        </p:tgtEl>
                                        <p:attrNameLst>
                                          <p:attrName>ppt_x</p:attrName>
                                          <p:attrName>ppt_y</p:attrName>
                                        </p:attrNameLst>
                                      </p:cBhvr>
                                      <p:rCtr x="-3358" y="0"/>
                                    </p:animMotion>
                                  </p:childTnLst>
                                </p:cTn>
                              </p:par>
                              <p:par>
                                <p:cTn id="71" presetID="35" presetClass="path" presetSubtype="0" accel="50000" decel="50000" fill="hold" nodeType="withEffect">
                                  <p:stCondLst>
                                    <p:cond delay="0"/>
                                  </p:stCondLst>
                                  <p:childTnLst>
                                    <p:animMotion origin="layout" path="M 4.03956E-6 -3.7037E-7 L -0.06703 -3.7037E-7 " pathEditMode="relative" rAng="0" ptsTypes="AA">
                                      <p:cBhvr>
                                        <p:cTn id="72" dur="500" fill="hold"/>
                                        <p:tgtEl>
                                          <p:spTgt spid="20"/>
                                        </p:tgtEl>
                                        <p:attrNameLst>
                                          <p:attrName>ppt_x</p:attrName>
                                          <p:attrName>ppt_y</p:attrName>
                                        </p:attrNameLst>
                                      </p:cBhvr>
                                      <p:rCtr x="-3358" y="0"/>
                                    </p:animMotion>
                                  </p:childTnLst>
                                </p:cTn>
                              </p:par>
                              <p:par>
                                <p:cTn id="73" presetID="35" presetClass="path" presetSubtype="0" accel="50000" decel="50000" fill="hold" nodeType="withEffect">
                                  <p:stCondLst>
                                    <p:cond delay="0"/>
                                  </p:stCondLst>
                                  <p:childTnLst>
                                    <p:animMotion origin="layout" path="M 4.13326E-6 -3.7037E-7 L -0.0652 -3.7037E-7 " pathEditMode="relative" rAng="0" ptsTypes="AA">
                                      <p:cBhvr>
                                        <p:cTn id="74" dur="500" fill="hold"/>
                                        <p:tgtEl>
                                          <p:spTgt spid="25"/>
                                        </p:tgtEl>
                                        <p:attrNameLst>
                                          <p:attrName>ppt_x</p:attrName>
                                          <p:attrName>ppt_y</p:attrName>
                                        </p:attrNameLst>
                                      </p:cBhvr>
                                      <p:rCtr x="-3267" y="0"/>
                                    </p:animMotion>
                                  </p:childTnLst>
                                </p:cTn>
                              </p:par>
                              <p:par>
                                <p:cTn id="75" presetID="10" presetClass="exit" presetSubtype="0" fill="hold" nodeType="withEffect">
                                  <p:stCondLst>
                                    <p:cond delay="2000"/>
                                  </p:stCondLst>
                                  <p:childTnLst>
                                    <p:animEffect transition="out" filter="fade">
                                      <p:cBhvr>
                                        <p:cTn id="76" dur="500"/>
                                        <p:tgtEl>
                                          <p:spTgt spid="7"/>
                                        </p:tgtEl>
                                      </p:cBhvr>
                                    </p:animEffect>
                                    <p:set>
                                      <p:cBhvr>
                                        <p:cTn id="77" dur="1" fill="hold">
                                          <p:stCondLst>
                                            <p:cond delay="499"/>
                                          </p:stCondLst>
                                        </p:cTn>
                                        <p:tgtEl>
                                          <p:spTgt spid="7"/>
                                        </p:tgtEl>
                                        <p:attrNameLst>
                                          <p:attrName>style.visibility</p:attrName>
                                        </p:attrNameLst>
                                      </p:cBhvr>
                                      <p:to>
                                        <p:strVal val="hidden"/>
                                      </p:to>
                                    </p:set>
                                  </p:childTnLst>
                                </p:cTn>
                              </p:par>
                              <p:par>
                                <p:cTn id="78" presetID="10" presetClass="entr" presetSubtype="0" fill="hold" nodeType="withEffect">
                                  <p:stCondLst>
                                    <p:cond delay="200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nodeType="withEffect">
                                  <p:stCondLst>
                                    <p:cond delay="2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8500"/>
                            </p:stCondLst>
                            <p:childTnLst>
                              <p:par>
                                <p:cTn id="85" presetID="10" presetClass="entr" presetSubtype="0"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250"/>
                                        <p:tgtEl>
                                          <p:spTgt spid="26"/>
                                        </p:tgtEl>
                                      </p:cBhvr>
                                    </p:animEffect>
                                  </p:childTnLst>
                                </p:cTn>
                              </p:par>
                              <p:par>
                                <p:cTn id="88" presetID="42" presetClass="path" presetSubtype="0" accel="50000" decel="50000" fill="hold" nodeType="withEffect">
                                  <p:stCondLst>
                                    <p:cond delay="0"/>
                                  </p:stCondLst>
                                  <p:childTnLst>
                                    <p:animMotion origin="layout" path="M 0 0 L 0 0.25 E" pathEditMode="relative" ptsTypes="">
                                      <p:cBhvr>
                                        <p:cTn id="89" dur="500" fill="hold"/>
                                        <p:tgtEl>
                                          <p:spTgt spid="26"/>
                                        </p:tgtEl>
                                        <p:attrNameLst>
                                          <p:attrName>ppt_x</p:attrName>
                                          <p:attrName>ppt_y</p:attrName>
                                        </p:attrNameLst>
                                      </p:cBhvr>
                                    </p:animMotion>
                                  </p:childTnLst>
                                </p:cTn>
                              </p:par>
                            </p:childTnLst>
                          </p:cTn>
                        </p:par>
                        <p:par>
                          <p:cTn id="90" fill="hold">
                            <p:stCondLst>
                              <p:cond delay="9000"/>
                            </p:stCondLst>
                            <p:childTnLst>
                              <p:par>
                                <p:cTn id="91" presetID="10" presetClass="exit" presetSubtype="0" fill="hold" nodeType="afterEffect">
                                  <p:stCondLst>
                                    <p:cond delay="0"/>
                                  </p:stCondLst>
                                  <p:childTnLst>
                                    <p:animEffect transition="out" filter="fade">
                                      <p:cBhvr>
                                        <p:cTn id="92" dur="150"/>
                                        <p:tgtEl>
                                          <p:spTgt spid="26"/>
                                        </p:tgtEl>
                                      </p:cBhvr>
                                    </p:animEffect>
                                    <p:set>
                                      <p:cBhvr>
                                        <p:cTn id="93" dur="1" fill="hold">
                                          <p:stCondLst>
                                            <p:cond delay="149"/>
                                          </p:stCondLst>
                                        </p:cTn>
                                        <p:tgtEl>
                                          <p:spTgt spid="26"/>
                                        </p:tgtEl>
                                        <p:attrNameLst>
                                          <p:attrName>style.visibility</p:attrName>
                                        </p:attrNameLst>
                                      </p:cBhvr>
                                      <p:to>
                                        <p:strVal val="hidden"/>
                                      </p:to>
                                    </p:set>
                                  </p:childTnLst>
                                </p:cTn>
                              </p:par>
                              <p:par>
                                <p:cTn id="94" presetID="35" presetClass="path" presetSubtype="0" accel="50000" decel="50000" fill="hold" nodeType="withEffect">
                                  <p:stCondLst>
                                    <p:cond delay="0"/>
                                  </p:stCondLst>
                                  <p:childTnLst>
                                    <p:animMotion origin="layout" path="M 2.74857E-6 -3.33333E-6 L -0.01302 -3.33333E-6 " pathEditMode="relative" rAng="0" ptsTypes="AA">
                                      <p:cBhvr>
                                        <p:cTn id="95" dur="500" fill="hold"/>
                                        <p:tgtEl>
                                          <p:spTgt spid="23"/>
                                        </p:tgtEl>
                                        <p:attrNameLst>
                                          <p:attrName>ppt_x</p:attrName>
                                          <p:attrName>ppt_y</p:attrName>
                                        </p:attrNameLst>
                                      </p:cBhvr>
                                      <p:rCtr x="-651" y="0"/>
                                    </p:animMotion>
                                  </p:childTnLst>
                                </p:cTn>
                              </p:par>
                              <p:par>
                                <p:cTn id="96" presetID="63" presetClass="path" presetSubtype="0" accel="50000" decel="50000" fill="hold" nodeType="withEffect">
                                  <p:stCondLst>
                                    <p:cond delay="0"/>
                                  </p:stCondLst>
                                  <p:childTnLst>
                                    <p:animMotion origin="layout" path="M 2.71213E-6 4.44444E-6 L 0.01158 -0.00116 " pathEditMode="relative" rAng="0" ptsTypes="AA">
                                      <p:cBhvr>
                                        <p:cTn id="97" dur="500" fill="hold"/>
                                        <p:tgtEl>
                                          <p:spTgt spid="24"/>
                                        </p:tgtEl>
                                        <p:attrNameLst>
                                          <p:attrName>ppt_x</p:attrName>
                                          <p:attrName>ppt_y</p:attrName>
                                        </p:attrNameLst>
                                      </p:cBhvr>
                                      <p:rCtr x="573" y="-69"/>
                                    </p:animMotion>
                                  </p:childTnLst>
                                </p:cTn>
                              </p:par>
                            </p:childTnLst>
                          </p:cTn>
                        </p:par>
                        <p:par>
                          <p:cTn id="98" fill="hold">
                            <p:stCondLst>
                              <p:cond delay="9500"/>
                            </p:stCondLst>
                            <p:childTnLst>
                              <p:par>
                                <p:cTn id="99" presetID="10" presetClass="entr" presetSubtype="0" fill="hold" grpId="1" nodeType="afterEffect">
                                  <p:stCondLst>
                                    <p:cond delay="10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2" presetClass="exit" presetSubtype="2" accel="100000" fill="hold" nodeType="withEffect">
                                  <p:stCondLst>
                                    <p:cond delay="4000"/>
                                  </p:stCondLst>
                                  <p:childTnLst>
                                    <p:anim calcmode="lin" valueType="num">
                                      <p:cBhvr additive="base">
                                        <p:cTn id="103" dur="250"/>
                                        <p:tgtEl>
                                          <p:spTgt spid="5"/>
                                        </p:tgtEl>
                                        <p:attrNameLst>
                                          <p:attrName>ppt_x</p:attrName>
                                        </p:attrNameLst>
                                      </p:cBhvr>
                                      <p:tavLst>
                                        <p:tav tm="0">
                                          <p:val>
                                            <p:strVal val="ppt_x"/>
                                          </p:val>
                                        </p:tav>
                                        <p:tav tm="100000">
                                          <p:val>
                                            <p:strVal val="1+ppt_w/2"/>
                                          </p:val>
                                        </p:tav>
                                      </p:tavLst>
                                    </p:anim>
                                    <p:anim calcmode="lin" valueType="num">
                                      <p:cBhvr additive="base">
                                        <p:cTn id="104" dur="250"/>
                                        <p:tgtEl>
                                          <p:spTgt spid="5"/>
                                        </p:tgtEl>
                                        <p:attrNameLst>
                                          <p:attrName>ppt_y</p:attrName>
                                        </p:attrNameLst>
                                      </p:cBhvr>
                                      <p:tavLst>
                                        <p:tav tm="0">
                                          <p:val>
                                            <p:strVal val="ppt_y"/>
                                          </p:val>
                                        </p:tav>
                                        <p:tav tm="100000">
                                          <p:val>
                                            <p:strVal val="ppt_y"/>
                                          </p:val>
                                        </p:tav>
                                      </p:tavLst>
                                    </p:anim>
                                    <p:set>
                                      <p:cBhvr>
                                        <p:cTn id="105" dur="1" fill="hold">
                                          <p:stCondLst>
                                            <p:cond delay="249"/>
                                          </p:stCondLst>
                                        </p:cTn>
                                        <p:tgtEl>
                                          <p:spTgt spid="5"/>
                                        </p:tgtEl>
                                        <p:attrNameLst>
                                          <p:attrName>style.visibility</p:attrName>
                                        </p:attrNameLst>
                                      </p:cBhvr>
                                      <p:to>
                                        <p:strVal val="hidden"/>
                                      </p:to>
                                    </p:set>
                                  </p:childTnLst>
                                </p:cTn>
                              </p:par>
                              <p:par>
                                <p:cTn id="106" presetID="2" presetClass="exit" presetSubtype="2" accel="100000" fill="hold" nodeType="withEffect">
                                  <p:stCondLst>
                                    <p:cond delay="4000"/>
                                  </p:stCondLst>
                                  <p:childTnLst>
                                    <p:anim calcmode="lin" valueType="num">
                                      <p:cBhvr additive="base">
                                        <p:cTn id="107" dur="250"/>
                                        <p:tgtEl>
                                          <p:spTgt spid="23"/>
                                        </p:tgtEl>
                                        <p:attrNameLst>
                                          <p:attrName>ppt_x</p:attrName>
                                        </p:attrNameLst>
                                      </p:cBhvr>
                                      <p:tavLst>
                                        <p:tav tm="0">
                                          <p:val>
                                            <p:strVal val="ppt_x"/>
                                          </p:val>
                                        </p:tav>
                                        <p:tav tm="100000">
                                          <p:val>
                                            <p:strVal val="1+ppt_w/2"/>
                                          </p:val>
                                        </p:tav>
                                      </p:tavLst>
                                    </p:anim>
                                    <p:anim calcmode="lin" valueType="num">
                                      <p:cBhvr additive="base">
                                        <p:cTn id="108" dur="250"/>
                                        <p:tgtEl>
                                          <p:spTgt spid="23"/>
                                        </p:tgtEl>
                                        <p:attrNameLst>
                                          <p:attrName>ppt_y</p:attrName>
                                        </p:attrNameLst>
                                      </p:cBhvr>
                                      <p:tavLst>
                                        <p:tav tm="0">
                                          <p:val>
                                            <p:strVal val="ppt_y"/>
                                          </p:val>
                                        </p:tav>
                                        <p:tav tm="100000">
                                          <p:val>
                                            <p:strVal val="ppt_y"/>
                                          </p:val>
                                        </p:tav>
                                      </p:tavLst>
                                    </p:anim>
                                    <p:set>
                                      <p:cBhvr>
                                        <p:cTn id="109" dur="1" fill="hold">
                                          <p:stCondLst>
                                            <p:cond delay="249"/>
                                          </p:stCondLst>
                                        </p:cTn>
                                        <p:tgtEl>
                                          <p:spTgt spid="23"/>
                                        </p:tgtEl>
                                        <p:attrNameLst>
                                          <p:attrName>style.visibility</p:attrName>
                                        </p:attrNameLst>
                                      </p:cBhvr>
                                      <p:to>
                                        <p:strVal val="hidden"/>
                                      </p:to>
                                    </p:set>
                                  </p:childTnLst>
                                </p:cTn>
                              </p:par>
                              <p:par>
                                <p:cTn id="110" presetID="2" presetClass="exit" presetSubtype="2" accel="100000" fill="hold" nodeType="withEffect">
                                  <p:stCondLst>
                                    <p:cond delay="4000"/>
                                  </p:stCondLst>
                                  <p:childTnLst>
                                    <p:anim calcmode="lin" valueType="num">
                                      <p:cBhvr additive="base">
                                        <p:cTn id="111" dur="250"/>
                                        <p:tgtEl>
                                          <p:spTgt spid="24"/>
                                        </p:tgtEl>
                                        <p:attrNameLst>
                                          <p:attrName>ppt_x</p:attrName>
                                        </p:attrNameLst>
                                      </p:cBhvr>
                                      <p:tavLst>
                                        <p:tav tm="0">
                                          <p:val>
                                            <p:strVal val="ppt_x"/>
                                          </p:val>
                                        </p:tav>
                                        <p:tav tm="100000">
                                          <p:val>
                                            <p:strVal val="1+ppt_w/2"/>
                                          </p:val>
                                        </p:tav>
                                      </p:tavLst>
                                    </p:anim>
                                    <p:anim calcmode="lin" valueType="num">
                                      <p:cBhvr additive="base">
                                        <p:cTn id="112" dur="250"/>
                                        <p:tgtEl>
                                          <p:spTgt spid="24"/>
                                        </p:tgtEl>
                                        <p:attrNameLst>
                                          <p:attrName>ppt_y</p:attrName>
                                        </p:attrNameLst>
                                      </p:cBhvr>
                                      <p:tavLst>
                                        <p:tav tm="0">
                                          <p:val>
                                            <p:strVal val="ppt_y"/>
                                          </p:val>
                                        </p:tav>
                                        <p:tav tm="100000">
                                          <p:val>
                                            <p:strVal val="ppt_y"/>
                                          </p:val>
                                        </p:tav>
                                      </p:tavLst>
                                    </p:anim>
                                    <p:set>
                                      <p:cBhvr>
                                        <p:cTn id="113" dur="1" fill="hold">
                                          <p:stCondLst>
                                            <p:cond delay="249"/>
                                          </p:stCondLst>
                                        </p:cTn>
                                        <p:tgtEl>
                                          <p:spTgt spid="24"/>
                                        </p:tgtEl>
                                        <p:attrNameLst>
                                          <p:attrName>style.visibility</p:attrName>
                                        </p:attrNameLst>
                                      </p:cBhvr>
                                      <p:to>
                                        <p:strVal val="hidden"/>
                                      </p:to>
                                    </p:set>
                                  </p:childTnLst>
                                </p:cTn>
                              </p:par>
                              <p:par>
                                <p:cTn id="114" presetID="2" presetClass="exit" presetSubtype="2" accel="100000" fill="hold" nodeType="withEffect">
                                  <p:stCondLst>
                                    <p:cond delay="4000"/>
                                  </p:stCondLst>
                                  <p:childTnLst>
                                    <p:anim calcmode="lin" valueType="num">
                                      <p:cBhvr additive="base">
                                        <p:cTn id="115" dur="250"/>
                                        <p:tgtEl>
                                          <p:spTgt spid="7"/>
                                        </p:tgtEl>
                                        <p:attrNameLst>
                                          <p:attrName>ppt_x</p:attrName>
                                        </p:attrNameLst>
                                      </p:cBhvr>
                                      <p:tavLst>
                                        <p:tav tm="0">
                                          <p:val>
                                            <p:strVal val="ppt_x"/>
                                          </p:val>
                                        </p:tav>
                                        <p:tav tm="100000">
                                          <p:val>
                                            <p:strVal val="1+ppt_w/2"/>
                                          </p:val>
                                        </p:tav>
                                      </p:tavLst>
                                    </p:anim>
                                    <p:anim calcmode="lin" valueType="num">
                                      <p:cBhvr additive="base">
                                        <p:cTn id="116" dur="250"/>
                                        <p:tgtEl>
                                          <p:spTgt spid="7"/>
                                        </p:tgtEl>
                                        <p:attrNameLst>
                                          <p:attrName>ppt_y</p:attrName>
                                        </p:attrNameLst>
                                      </p:cBhvr>
                                      <p:tavLst>
                                        <p:tav tm="0">
                                          <p:val>
                                            <p:strVal val="ppt_y"/>
                                          </p:val>
                                        </p:tav>
                                        <p:tav tm="100000">
                                          <p:val>
                                            <p:strVal val="ppt_y"/>
                                          </p:val>
                                        </p:tav>
                                      </p:tavLst>
                                    </p:anim>
                                    <p:set>
                                      <p:cBhvr>
                                        <p:cTn id="117" dur="1" fill="hold">
                                          <p:stCondLst>
                                            <p:cond delay="249"/>
                                          </p:stCondLst>
                                        </p:cTn>
                                        <p:tgtEl>
                                          <p:spTgt spid="7"/>
                                        </p:tgtEl>
                                        <p:attrNameLst>
                                          <p:attrName>style.visibility</p:attrName>
                                        </p:attrNameLst>
                                      </p:cBhvr>
                                      <p:to>
                                        <p:strVal val="hidden"/>
                                      </p:to>
                                    </p:set>
                                  </p:childTnLst>
                                </p:cTn>
                              </p:par>
                              <p:par>
                                <p:cTn id="118" presetID="2" presetClass="exit" presetSubtype="2" accel="100000" fill="hold" nodeType="withEffect">
                                  <p:stCondLst>
                                    <p:cond delay="4000"/>
                                  </p:stCondLst>
                                  <p:childTnLst>
                                    <p:anim calcmode="lin" valueType="num">
                                      <p:cBhvr additive="base">
                                        <p:cTn id="119" dur="250"/>
                                        <p:tgtEl>
                                          <p:spTgt spid="8"/>
                                        </p:tgtEl>
                                        <p:attrNameLst>
                                          <p:attrName>ppt_x</p:attrName>
                                        </p:attrNameLst>
                                      </p:cBhvr>
                                      <p:tavLst>
                                        <p:tav tm="0">
                                          <p:val>
                                            <p:strVal val="ppt_x"/>
                                          </p:val>
                                        </p:tav>
                                        <p:tav tm="100000">
                                          <p:val>
                                            <p:strVal val="1+ppt_w/2"/>
                                          </p:val>
                                        </p:tav>
                                      </p:tavLst>
                                    </p:anim>
                                    <p:anim calcmode="lin" valueType="num">
                                      <p:cBhvr additive="base">
                                        <p:cTn id="120" dur="250"/>
                                        <p:tgtEl>
                                          <p:spTgt spid="8"/>
                                        </p:tgtEl>
                                        <p:attrNameLst>
                                          <p:attrName>ppt_y</p:attrName>
                                        </p:attrNameLst>
                                      </p:cBhvr>
                                      <p:tavLst>
                                        <p:tav tm="0">
                                          <p:val>
                                            <p:strVal val="ppt_y"/>
                                          </p:val>
                                        </p:tav>
                                        <p:tav tm="100000">
                                          <p:val>
                                            <p:strVal val="ppt_y"/>
                                          </p:val>
                                        </p:tav>
                                      </p:tavLst>
                                    </p:anim>
                                    <p:set>
                                      <p:cBhvr>
                                        <p:cTn id="121" dur="1" fill="hold">
                                          <p:stCondLst>
                                            <p:cond delay="249"/>
                                          </p:stCondLst>
                                        </p:cTn>
                                        <p:tgtEl>
                                          <p:spTgt spid="8"/>
                                        </p:tgtEl>
                                        <p:attrNameLst>
                                          <p:attrName>style.visibility</p:attrName>
                                        </p:attrNameLst>
                                      </p:cBhvr>
                                      <p:to>
                                        <p:strVal val="hidden"/>
                                      </p:to>
                                    </p:set>
                                  </p:childTnLst>
                                </p:cTn>
                              </p:par>
                              <p:par>
                                <p:cTn id="122" presetID="2" presetClass="exit" presetSubtype="2" accel="100000" fill="hold" grpId="1" nodeType="withEffect">
                                  <p:stCondLst>
                                    <p:cond delay="4000"/>
                                  </p:stCondLst>
                                  <p:childTnLst>
                                    <p:anim calcmode="lin" valueType="num">
                                      <p:cBhvr additive="base">
                                        <p:cTn id="123" dur="250"/>
                                        <p:tgtEl>
                                          <p:spTgt spid="10"/>
                                        </p:tgtEl>
                                        <p:attrNameLst>
                                          <p:attrName>ppt_x</p:attrName>
                                        </p:attrNameLst>
                                      </p:cBhvr>
                                      <p:tavLst>
                                        <p:tav tm="0">
                                          <p:val>
                                            <p:strVal val="ppt_x"/>
                                          </p:val>
                                        </p:tav>
                                        <p:tav tm="100000">
                                          <p:val>
                                            <p:strVal val="1+ppt_w/2"/>
                                          </p:val>
                                        </p:tav>
                                      </p:tavLst>
                                    </p:anim>
                                    <p:anim calcmode="lin" valueType="num">
                                      <p:cBhvr additive="base">
                                        <p:cTn id="124" dur="250"/>
                                        <p:tgtEl>
                                          <p:spTgt spid="10"/>
                                        </p:tgtEl>
                                        <p:attrNameLst>
                                          <p:attrName>ppt_y</p:attrName>
                                        </p:attrNameLst>
                                      </p:cBhvr>
                                      <p:tavLst>
                                        <p:tav tm="0">
                                          <p:val>
                                            <p:strVal val="ppt_y"/>
                                          </p:val>
                                        </p:tav>
                                        <p:tav tm="100000">
                                          <p:val>
                                            <p:strVal val="ppt_y"/>
                                          </p:val>
                                        </p:tav>
                                      </p:tavLst>
                                    </p:anim>
                                    <p:set>
                                      <p:cBhvr>
                                        <p:cTn id="125" dur="1" fill="hold">
                                          <p:stCondLst>
                                            <p:cond delay="249"/>
                                          </p:stCondLst>
                                        </p:cTn>
                                        <p:tgtEl>
                                          <p:spTgt spid="10"/>
                                        </p:tgtEl>
                                        <p:attrNameLst>
                                          <p:attrName>style.visibility</p:attrName>
                                        </p:attrNameLst>
                                      </p:cBhvr>
                                      <p:to>
                                        <p:strVal val="hidden"/>
                                      </p:to>
                                    </p:set>
                                  </p:childTnLst>
                                </p:cTn>
                              </p:par>
                              <p:par>
                                <p:cTn id="126" presetID="2" presetClass="exit" presetSubtype="2" accel="100000" fill="hold" grpId="1" nodeType="withEffect">
                                  <p:stCondLst>
                                    <p:cond delay="4000"/>
                                  </p:stCondLst>
                                  <p:childTnLst>
                                    <p:anim calcmode="lin" valueType="num">
                                      <p:cBhvr additive="base">
                                        <p:cTn id="127" dur="250"/>
                                        <p:tgtEl>
                                          <p:spTgt spid="11"/>
                                        </p:tgtEl>
                                        <p:attrNameLst>
                                          <p:attrName>ppt_x</p:attrName>
                                        </p:attrNameLst>
                                      </p:cBhvr>
                                      <p:tavLst>
                                        <p:tav tm="0">
                                          <p:val>
                                            <p:strVal val="ppt_x"/>
                                          </p:val>
                                        </p:tav>
                                        <p:tav tm="100000">
                                          <p:val>
                                            <p:strVal val="1+ppt_w/2"/>
                                          </p:val>
                                        </p:tav>
                                      </p:tavLst>
                                    </p:anim>
                                    <p:anim calcmode="lin" valueType="num">
                                      <p:cBhvr additive="base">
                                        <p:cTn id="128" dur="250"/>
                                        <p:tgtEl>
                                          <p:spTgt spid="11"/>
                                        </p:tgtEl>
                                        <p:attrNameLst>
                                          <p:attrName>ppt_y</p:attrName>
                                        </p:attrNameLst>
                                      </p:cBhvr>
                                      <p:tavLst>
                                        <p:tav tm="0">
                                          <p:val>
                                            <p:strVal val="ppt_y"/>
                                          </p:val>
                                        </p:tav>
                                        <p:tav tm="100000">
                                          <p:val>
                                            <p:strVal val="ppt_y"/>
                                          </p:val>
                                        </p:tav>
                                      </p:tavLst>
                                    </p:anim>
                                    <p:set>
                                      <p:cBhvr>
                                        <p:cTn id="129" dur="1" fill="hold">
                                          <p:stCondLst>
                                            <p:cond delay="249"/>
                                          </p:stCondLst>
                                        </p:cTn>
                                        <p:tgtEl>
                                          <p:spTgt spid="11"/>
                                        </p:tgtEl>
                                        <p:attrNameLst>
                                          <p:attrName>style.visibility</p:attrName>
                                        </p:attrNameLst>
                                      </p:cBhvr>
                                      <p:to>
                                        <p:strVal val="hidden"/>
                                      </p:to>
                                    </p:set>
                                  </p:childTnLst>
                                </p:cTn>
                              </p:par>
                              <p:par>
                                <p:cTn id="130" presetID="2" presetClass="exit" presetSubtype="2" accel="100000" fill="hold" nodeType="withEffect">
                                  <p:stCondLst>
                                    <p:cond delay="4000"/>
                                  </p:stCondLst>
                                  <p:childTnLst>
                                    <p:anim calcmode="lin" valueType="num">
                                      <p:cBhvr additive="base">
                                        <p:cTn id="131" dur="250"/>
                                        <p:tgtEl>
                                          <p:spTgt spid="20"/>
                                        </p:tgtEl>
                                        <p:attrNameLst>
                                          <p:attrName>ppt_x</p:attrName>
                                        </p:attrNameLst>
                                      </p:cBhvr>
                                      <p:tavLst>
                                        <p:tav tm="0">
                                          <p:val>
                                            <p:strVal val="ppt_x"/>
                                          </p:val>
                                        </p:tav>
                                        <p:tav tm="100000">
                                          <p:val>
                                            <p:strVal val="1+ppt_w/2"/>
                                          </p:val>
                                        </p:tav>
                                      </p:tavLst>
                                    </p:anim>
                                    <p:anim calcmode="lin" valueType="num">
                                      <p:cBhvr additive="base">
                                        <p:cTn id="132" dur="250"/>
                                        <p:tgtEl>
                                          <p:spTgt spid="20"/>
                                        </p:tgtEl>
                                        <p:attrNameLst>
                                          <p:attrName>ppt_y</p:attrName>
                                        </p:attrNameLst>
                                      </p:cBhvr>
                                      <p:tavLst>
                                        <p:tav tm="0">
                                          <p:val>
                                            <p:strVal val="ppt_y"/>
                                          </p:val>
                                        </p:tav>
                                        <p:tav tm="100000">
                                          <p:val>
                                            <p:strVal val="ppt_y"/>
                                          </p:val>
                                        </p:tav>
                                      </p:tavLst>
                                    </p:anim>
                                    <p:set>
                                      <p:cBhvr>
                                        <p:cTn id="133" dur="1" fill="hold">
                                          <p:stCondLst>
                                            <p:cond delay="249"/>
                                          </p:stCondLst>
                                        </p:cTn>
                                        <p:tgtEl>
                                          <p:spTgt spid="20"/>
                                        </p:tgtEl>
                                        <p:attrNameLst>
                                          <p:attrName>style.visibility</p:attrName>
                                        </p:attrNameLst>
                                      </p:cBhvr>
                                      <p:to>
                                        <p:strVal val="hidden"/>
                                      </p:to>
                                    </p:set>
                                  </p:childTnLst>
                                </p:cTn>
                              </p:par>
                              <p:par>
                                <p:cTn id="134" presetID="2" presetClass="exit" presetSubtype="2" accel="100000" fill="hold" nodeType="withEffect">
                                  <p:stCondLst>
                                    <p:cond delay="4000"/>
                                  </p:stCondLst>
                                  <p:childTnLst>
                                    <p:anim calcmode="lin" valueType="num">
                                      <p:cBhvr additive="base">
                                        <p:cTn id="135" dur="250"/>
                                        <p:tgtEl>
                                          <p:spTgt spid="21"/>
                                        </p:tgtEl>
                                        <p:attrNameLst>
                                          <p:attrName>ppt_x</p:attrName>
                                        </p:attrNameLst>
                                      </p:cBhvr>
                                      <p:tavLst>
                                        <p:tav tm="0">
                                          <p:val>
                                            <p:strVal val="ppt_x"/>
                                          </p:val>
                                        </p:tav>
                                        <p:tav tm="100000">
                                          <p:val>
                                            <p:strVal val="1+ppt_w/2"/>
                                          </p:val>
                                        </p:tav>
                                      </p:tavLst>
                                    </p:anim>
                                    <p:anim calcmode="lin" valueType="num">
                                      <p:cBhvr additive="base">
                                        <p:cTn id="136" dur="250"/>
                                        <p:tgtEl>
                                          <p:spTgt spid="21"/>
                                        </p:tgtEl>
                                        <p:attrNameLst>
                                          <p:attrName>ppt_y</p:attrName>
                                        </p:attrNameLst>
                                      </p:cBhvr>
                                      <p:tavLst>
                                        <p:tav tm="0">
                                          <p:val>
                                            <p:strVal val="ppt_y"/>
                                          </p:val>
                                        </p:tav>
                                        <p:tav tm="100000">
                                          <p:val>
                                            <p:strVal val="ppt_y"/>
                                          </p:val>
                                        </p:tav>
                                      </p:tavLst>
                                    </p:anim>
                                    <p:set>
                                      <p:cBhvr>
                                        <p:cTn id="137" dur="1" fill="hold">
                                          <p:stCondLst>
                                            <p:cond delay="249"/>
                                          </p:stCondLst>
                                        </p:cTn>
                                        <p:tgtEl>
                                          <p:spTgt spid="21"/>
                                        </p:tgtEl>
                                        <p:attrNameLst>
                                          <p:attrName>style.visibility</p:attrName>
                                        </p:attrNameLst>
                                      </p:cBhvr>
                                      <p:to>
                                        <p:strVal val="hidden"/>
                                      </p:to>
                                    </p:set>
                                  </p:childTnLst>
                                </p:cTn>
                              </p:par>
                              <p:par>
                                <p:cTn id="138" presetID="2" presetClass="exit" presetSubtype="2" accel="100000" fill="hold" nodeType="withEffect">
                                  <p:stCondLst>
                                    <p:cond delay="4000"/>
                                  </p:stCondLst>
                                  <p:childTnLst>
                                    <p:anim calcmode="lin" valueType="num">
                                      <p:cBhvr additive="base">
                                        <p:cTn id="139" dur="250"/>
                                        <p:tgtEl>
                                          <p:spTgt spid="25"/>
                                        </p:tgtEl>
                                        <p:attrNameLst>
                                          <p:attrName>ppt_x</p:attrName>
                                        </p:attrNameLst>
                                      </p:cBhvr>
                                      <p:tavLst>
                                        <p:tav tm="0">
                                          <p:val>
                                            <p:strVal val="ppt_x"/>
                                          </p:val>
                                        </p:tav>
                                        <p:tav tm="100000">
                                          <p:val>
                                            <p:strVal val="1+ppt_w/2"/>
                                          </p:val>
                                        </p:tav>
                                      </p:tavLst>
                                    </p:anim>
                                    <p:anim calcmode="lin" valueType="num">
                                      <p:cBhvr additive="base">
                                        <p:cTn id="140" dur="250"/>
                                        <p:tgtEl>
                                          <p:spTgt spid="25"/>
                                        </p:tgtEl>
                                        <p:attrNameLst>
                                          <p:attrName>ppt_y</p:attrName>
                                        </p:attrNameLst>
                                      </p:cBhvr>
                                      <p:tavLst>
                                        <p:tav tm="0">
                                          <p:val>
                                            <p:strVal val="ppt_y"/>
                                          </p:val>
                                        </p:tav>
                                        <p:tav tm="100000">
                                          <p:val>
                                            <p:strVal val="ppt_y"/>
                                          </p:val>
                                        </p:tav>
                                      </p:tavLst>
                                    </p:anim>
                                    <p:set>
                                      <p:cBhvr>
                                        <p:cTn id="141" dur="1" fill="hold">
                                          <p:stCondLst>
                                            <p:cond delay="249"/>
                                          </p:stCondLst>
                                        </p:cTn>
                                        <p:tgtEl>
                                          <p:spTgt spid="25"/>
                                        </p:tgtEl>
                                        <p:attrNameLst>
                                          <p:attrName>style.visibility</p:attrName>
                                        </p:attrNameLst>
                                      </p:cBhvr>
                                      <p:to>
                                        <p:strVal val="hidden"/>
                                      </p:to>
                                    </p:set>
                                  </p:childTnLst>
                                </p:cTn>
                              </p:par>
                              <p:par>
                                <p:cTn id="142" presetID="2" presetClass="exit" presetSubtype="2" accel="100000" fill="hold" nodeType="withEffect">
                                  <p:stCondLst>
                                    <p:cond delay="4000"/>
                                  </p:stCondLst>
                                  <p:childTnLst>
                                    <p:anim calcmode="lin" valueType="num">
                                      <p:cBhvr additive="base">
                                        <p:cTn id="143" dur="250"/>
                                        <p:tgtEl>
                                          <p:spTgt spid="6"/>
                                        </p:tgtEl>
                                        <p:attrNameLst>
                                          <p:attrName>ppt_x</p:attrName>
                                        </p:attrNameLst>
                                      </p:cBhvr>
                                      <p:tavLst>
                                        <p:tav tm="0">
                                          <p:val>
                                            <p:strVal val="ppt_x"/>
                                          </p:val>
                                        </p:tav>
                                        <p:tav tm="100000">
                                          <p:val>
                                            <p:strVal val="1+ppt_w/2"/>
                                          </p:val>
                                        </p:tav>
                                      </p:tavLst>
                                    </p:anim>
                                    <p:anim calcmode="lin" valueType="num">
                                      <p:cBhvr additive="base">
                                        <p:cTn id="144" dur="250"/>
                                        <p:tgtEl>
                                          <p:spTgt spid="6"/>
                                        </p:tgtEl>
                                        <p:attrNameLst>
                                          <p:attrName>ppt_y</p:attrName>
                                        </p:attrNameLst>
                                      </p:cBhvr>
                                      <p:tavLst>
                                        <p:tav tm="0">
                                          <p:val>
                                            <p:strVal val="ppt_y"/>
                                          </p:val>
                                        </p:tav>
                                        <p:tav tm="100000">
                                          <p:val>
                                            <p:strVal val="ppt_y"/>
                                          </p:val>
                                        </p:tav>
                                      </p:tavLst>
                                    </p:anim>
                                    <p:set>
                                      <p:cBhvr>
                                        <p:cTn id="145" dur="1" fill="hold">
                                          <p:stCondLst>
                                            <p:cond delay="249"/>
                                          </p:stCondLst>
                                        </p:cTn>
                                        <p:tgtEl>
                                          <p:spTgt spid="6"/>
                                        </p:tgtEl>
                                        <p:attrNameLst>
                                          <p:attrName>style.visibility</p:attrName>
                                        </p:attrNameLst>
                                      </p:cBhvr>
                                      <p:to>
                                        <p:strVal val="hidden"/>
                                      </p:to>
                                    </p:set>
                                  </p:childTnLst>
                                </p:cTn>
                              </p:par>
                              <p:par>
                                <p:cTn id="146" presetID="2" presetClass="exit" presetSubtype="2" accel="100000" fill="hold" nodeType="withEffect">
                                  <p:stCondLst>
                                    <p:cond delay="4000"/>
                                  </p:stCondLst>
                                  <p:childTnLst>
                                    <p:anim calcmode="lin" valueType="num">
                                      <p:cBhvr additive="base">
                                        <p:cTn id="147" dur="250"/>
                                        <p:tgtEl>
                                          <p:spTgt spid="36"/>
                                        </p:tgtEl>
                                        <p:attrNameLst>
                                          <p:attrName>ppt_x</p:attrName>
                                        </p:attrNameLst>
                                      </p:cBhvr>
                                      <p:tavLst>
                                        <p:tav tm="0">
                                          <p:val>
                                            <p:strVal val="ppt_x"/>
                                          </p:val>
                                        </p:tav>
                                        <p:tav tm="100000">
                                          <p:val>
                                            <p:strVal val="1+ppt_w/2"/>
                                          </p:val>
                                        </p:tav>
                                      </p:tavLst>
                                    </p:anim>
                                    <p:anim calcmode="lin" valueType="num">
                                      <p:cBhvr additive="base">
                                        <p:cTn id="148" dur="250"/>
                                        <p:tgtEl>
                                          <p:spTgt spid="36"/>
                                        </p:tgtEl>
                                        <p:attrNameLst>
                                          <p:attrName>ppt_y</p:attrName>
                                        </p:attrNameLst>
                                      </p:cBhvr>
                                      <p:tavLst>
                                        <p:tav tm="0">
                                          <p:val>
                                            <p:strVal val="ppt_y"/>
                                          </p:val>
                                        </p:tav>
                                        <p:tav tm="100000">
                                          <p:val>
                                            <p:strVal val="ppt_y"/>
                                          </p:val>
                                        </p:tav>
                                      </p:tavLst>
                                    </p:anim>
                                    <p:set>
                                      <p:cBhvr>
                                        <p:cTn id="149" dur="1" fill="hold">
                                          <p:stCondLst>
                                            <p:cond delay="249"/>
                                          </p:stCondLst>
                                        </p:cTn>
                                        <p:tgtEl>
                                          <p:spTgt spid="36"/>
                                        </p:tgtEl>
                                        <p:attrNameLst>
                                          <p:attrName>style.visibility</p:attrName>
                                        </p:attrNameLst>
                                      </p:cBhvr>
                                      <p:to>
                                        <p:strVal val="hidden"/>
                                      </p:to>
                                    </p:set>
                                  </p:childTnLst>
                                </p:cTn>
                              </p:par>
                              <p:par>
                                <p:cTn id="150" presetID="2" presetClass="exit" presetSubtype="4" accel="100000" fill="hold" grpId="0" nodeType="withEffect">
                                  <p:stCondLst>
                                    <p:cond delay="4000"/>
                                  </p:stCondLst>
                                  <p:childTnLst>
                                    <p:anim calcmode="lin" valueType="num">
                                      <p:cBhvr additive="base">
                                        <p:cTn id="151" dur="250"/>
                                        <p:tgtEl>
                                          <p:spTgt spid="44"/>
                                        </p:tgtEl>
                                        <p:attrNameLst>
                                          <p:attrName>ppt_x</p:attrName>
                                        </p:attrNameLst>
                                      </p:cBhvr>
                                      <p:tavLst>
                                        <p:tav tm="0">
                                          <p:val>
                                            <p:strVal val="ppt_x"/>
                                          </p:val>
                                        </p:tav>
                                        <p:tav tm="100000">
                                          <p:val>
                                            <p:strVal val="ppt_x"/>
                                          </p:val>
                                        </p:tav>
                                      </p:tavLst>
                                    </p:anim>
                                    <p:anim calcmode="lin" valueType="num">
                                      <p:cBhvr additive="base">
                                        <p:cTn id="152" dur="250"/>
                                        <p:tgtEl>
                                          <p:spTgt spid="44"/>
                                        </p:tgtEl>
                                        <p:attrNameLst>
                                          <p:attrName>ppt_y</p:attrName>
                                        </p:attrNameLst>
                                      </p:cBhvr>
                                      <p:tavLst>
                                        <p:tav tm="0">
                                          <p:val>
                                            <p:strVal val="ppt_y"/>
                                          </p:val>
                                        </p:tav>
                                        <p:tav tm="100000">
                                          <p:val>
                                            <p:strVal val="1+ppt_h/2"/>
                                          </p:val>
                                        </p:tav>
                                      </p:tavLst>
                                    </p:anim>
                                    <p:set>
                                      <p:cBhvr>
                                        <p:cTn id="153" dur="1" fill="hold">
                                          <p:stCondLst>
                                            <p:cond delay="24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P spid="10" grpId="0"/>
      <p:bldP spid="10" grpId="1"/>
      <p:bldP spid="11" grpId="0"/>
      <p:bldP spid="11" grpId="1"/>
      <p:bldP spid="44" grpId="0"/>
      <p:bldP spid="4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342742"/>
            <a:ext cx="12198350" cy="1938992"/>
          </a:xfrm>
          <a:prstGeom prst="rect">
            <a:avLst/>
          </a:prstGeom>
        </p:spPr>
        <p:txBody>
          <a:bodyPr wrap="square">
            <a:spAutoFit/>
          </a:bodyPr>
          <a:lstStyle/>
          <a:p>
            <a:pPr algn="ctr"/>
            <a:r>
              <a:rPr lang="pt-BR" sz="12000" b="1" dirty="0">
                <a:solidFill>
                  <a:srgbClr val="333333"/>
                </a:solidFill>
                <a:latin typeface="EYInterstate" panose="02000503020000020004" pitchFamily="2" charset="0"/>
              </a:rPr>
              <a:t>Technostress:</a:t>
            </a:r>
          </a:p>
        </p:txBody>
      </p:sp>
      <p:sp>
        <p:nvSpPr>
          <p:cNvPr id="3" name="Title 1"/>
          <p:cNvSpPr txBox="1">
            <a:spLocks/>
          </p:cNvSpPr>
          <p:nvPr/>
        </p:nvSpPr>
        <p:spPr>
          <a:xfrm>
            <a:off x="0" y="3105961"/>
            <a:ext cx="12198350" cy="95087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333333"/>
                </a:solidFill>
                <a:latin typeface="EYInterstate Light" panose="02000506000000020004" pitchFamily="2" charset="0"/>
              </a:rPr>
              <a:t>Doença moderna causada por sua incapacidade de lidar com as tecnologias de comunicação e informação de uma forma saudável.</a:t>
            </a:r>
            <a:endParaRPr lang="en-US" b="0" dirty="0">
              <a:solidFill>
                <a:srgbClr val="333333"/>
              </a:solidFill>
              <a:latin typeface="EYInterstate Light" panose="02000506000000020004" pitchFamily="2" charset="0"/>
            </a:endParaRPr>
          </a:p>
        </p:txBody>
      </p:sp>
      <p:sp>
        <p:nvSpPr>
          <p:cNvPr id="6" name="Title 1"/>
          <p:cNvSpPr txBox="1">
            <a:spLocks/>
          </p:cNvSpPr>
          <p:nvPr/>
        </p:nvSpPr>
        <p:spPr>
          <a:xfrm>
            <a:off x="1185135" y="4397465"/>
            <a:ext cx="3096409" cy="28211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000" dirty="0">
                <a:solidFill>
                  <a:srgbClr val="333333"/>
                </a:solidFill>
                <a:latin typeface="EYInterstate Light" panose="02000506000000020004" pitchFamily="2" charset="0"/>
              </a:rPr>
              <a:t>Conectividade constante</a:t>
            </a:r>
          </a:p>
        </p:txBody>
      </p:sp>
      <p:sp>
        <p:nvSpPr>
          <p:cNvPr id="7" name="Title 1"/>
          <p:cNvSpPr txBox="1">
            <a:spLocks/>
          </p:cNvSpPr>
          <p:nvPr/>
        </p:nvSpPr>
        <p:spPr>
          <a:xfrm>
            <a:off x="4433944" y="4397466"/>
            <a:ext cx="3372746" cy="27647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000" dirty="0">
                <a:solidFill>
                  <a:srgbClr val="333333"/>
                </a:solidFill>
                <a:latin typeface="EYInterstate Light" panose="02000506000000020004" pitchFamily="2" charset="0"/>
              </a:rPr>
              <a:t>Exigências de produtividade</a:t>
            </a:r>
          </a:p>
        </p:txBody>
      </p:sp>
      <p:sp>
        <p:nvSpPr>
          <p:cNvPr id="8" name="Title 1"/>
          <p:cNvSpPr txBox="1">
            <a:spLocks/>
          </p:cNvSpPr>
          <p:nvPr/>
        </p:nvSpPr>
        <p:spPr>
          <a:xfrm>
            <a:off x="7806690" y="4397465"/>
            <a:ext cx="3096409" cy="28211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000" dirty="0">
                <a:solidFill>
                  <a:srgbClr val="333333"/>
                </a:solidFill>
                <a:latin typeface="EYInterstate Light" panose="02000506000000020004" pitchFamily="2" charset="0"/>
              </a:rPr>
              <a:t>Capacidade de mudança</a:t>
            </a:r>
          </a:p>
        </p:txBody>
      </p:sp>
      <p:sp>
        <p:nvSpPr>
          <p:cNvPr id="9" name="Title 1"/>
          <p:cNvSpPr txBox="1">
            <a:spLocks/>
          </p:cNvSpPr>
          <p:nvPr/>
        </p:nvSpPr>
        <p:spPr>
          <a:xfrm>
            <a:off x="4412428" y="5395160"/>
            <a:ext cx="3096409" cy="28211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000" dirty="0">
                <a:solidFill>
                  <a:srgbClr val="333333"/>
                </a:solidFill>
                <a:latin typeface="EYInterstate Light" panose="02000506000000020004" pitchFamily="2" charset="0"/>
              </a:rPr>
              <a:t>Perda do trabalho</a:t>
            </a:r>
          </a:p>
        </p:txBody>
      </p:sp>
      <p:sp>
        <p:nvSpPr>
          <p:cNvPr id="10" name="Title 1"/>
          <p:cNvSpPr txBox="1">
            <a:spLocks/>
          </p:cNvSpPr>
          <p:nvPr/>
        </p:nvSpPr>
        <p:spPr>
          <a:xfrm>
            <a:off x="5960633" y="4956048"/>
            <a:ext cx="4419600" cy="28211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000" dirty="0">
                <a:solidFill>
                  <a:srgbClr val="333333"/>
                </a:solidFill>
                <a:latin typeface="EYInterstate Light" panose="02000506000000020004" pitchFamily="2" charset="0"/>
              </a:rPr>
              <a:t>Diminuição do contato humano</a:t>
            </a:r>
          </a:p>
        </p:txBody>
      </p:sp>
      <p:sp>
        <p:nvSpPr>
          <p:cNvPr id="11" name="Title 1"/>
          <p:cNvSpPr txBox="1">
            <a:spLocks/>
          </p:cNvSpPr>
          <p:nvPr/>
        </p:nvSpPr>
        <p:spPr>
          <a:xfrm>
            <a:off x="1887969" y="4956048"/>
            <a:ext cx="4419600" cy="28211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000" dirty="0">
                <a:solidFill>
                  <a:srgbClr val="333333"/>
                </a:solidFill>
                <a:latin typeface="EYInterstate Light" panose="02000506000000020004" pitchFamily="2" charset="0"/>
              </a:rPr>
              <a:t>Violação de privacidade</a:t>
            </a:r>
          </a:p>
        </p:txBody>
      </p:sp>
      <p:sp>
        <p:nvSpPr>
          <p:cNvPr id="12" name="Title 1"/>
          <p:cNvSpPr txBox="1">
            <a:spLocks/>
          </p:cNvSpPr>
          <p:nvPr/>
        </p:nvSpPr>
        <p:spPr>
          <a:xfrm>
            <a:off x="21142" y="2889439"/>
            <a:ext cx="12198350" cy="95087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333333"/>
                </a:solidFill>
                <a:latin typeface="EYInterstate Light" panose="02000506000000020004" pitchFamily="2" charset="0"/>
              </a:rPr>
              <a:t>Estresse no trabalho é conhecido por contribuir com questões de qualidade de vida e saúde…</a:t>
            </a:r>
          </a:p>
        </p:txBody>
      </p:sp>
      <p:sp>
        <p:nvSpPr>
          <p:cNvPr id="14" name="Title 1"/>
          <p:cNvSpPr txBox="1">
            <a:spLocks/>
          </p:cNvSpPr>
          <p:nvPr/>
        </p:nvSpPr>
        <p:spPr>
          <a:xfrm>
            <a:off x="0" y="3884684"/>
            <a:ext cx="12198350" cy="51278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dirty="0">
                <a:solidFill>
                  <a:srgbClr val="333333"/>
                </a:solidFill>
                <a:latin typeface="EYInterstate" panose="02000503020000020004" pitchFamily="2" charset="0"/>
              </a:rPr>
              <a:t> … que podem ter consequências a longo prazo.</a:t>
            </a:r>
          </a:p>
        </p:txBody>
      </p:sp>
      <p:grpSp>
        <p:nvGrpSpPr>
          <p:cNvPr id="17" name="Group 16"/>
          <p:cNvGrpSpPr/>
          <p:nvPr/>
        </p:nvGrpSpPr>
        <p:grpSpPr>
          <a:xfrm>
            <a:off x="5072399" y="543839"/>
            <a:ext cx="2053552" cy="493259"/>
            <a:chOff x="5015346" y="543839"/>
            <a:chExt cx="2053552" cy="493259"/>
          </a:xfrm>
        </p:grpSpPr>
        <p:sp>
          <p:nvSpPr>
            <p:cNvPr id="18" name="Rectangle 17"/>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19"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2605350771"/>
      </p:ext>
    </p:extLst>
  </p:cSld>
  <p:clrMapOvr>
    <a:masterClrMapping/>
  </p:clrMapOvr>
  <mc:AlternateContent xmlns:mc="http://schemas.openxmlformats.org/markup-compatibility/2006" xmlns:p14="http://schemas.microsoft.com/office/powerpoint/2010/main">
    <mc:Choice Requires="p14">
      <p:transition p14:dur="10" advClick="0" advTm="18000"/>
    </mc:Choice>
    <mc:Fallback xmlns="">
      <p:transition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6000"/>
                            </p:stCondLst>
                            <p:childTnLst>
                              <p:par>
                                <p:cTn id="37" presetID="2" presetClass="exit" presetSubtype="2" accel="100000" fill="hold" grpId="1" nodeType="afterEffect">
                                  <p:stCondLst>
                                    <p:cond delay="3000"/>
                                  </p:stCondLst>
                                  <p:childTnLst>
                                    <p:anim calcmode="lin" valueType="num">
                                      <p:cBhvr additive="base">
                                        <p:cTn id="38" dur="250"/>
                                        <p:tgtEl>
                                          <p:spTgt spid="3"/>
                                        </p:tgtEl>
                                        <p:attrNameLst>
                                          <p:attrName>ppt_x</p:attrName>
                                        </p:attrNameLst>
                                      </p:cBhvr>
                                      <p:tavLst>
                                        <p:tav tm="0">
                                          <p:val>
                                            <p:strVal val="ppt_x"/>
                                          </p:val>
                                        </p:tav>
                                        <p:tav tm="100000">
                                          <p:val>
                                            <p:strVal val="1+ppt_w/2"/>
                                          </p:val>
                                        </p:tav>
                                      </p:tavLst>
                                    </p:anim>
                                    <p:anim calcmode="lin" valueType="num">
                                      <p:cBhvr additive="base">
                                        <p:cTn id="39" dur="250"/>
                                        <p:tgtEl>
                                          <p:spTgt spid="3"/>
                                        </p:tgtEl>
                                        <p:attrNameLst>
                                          <p:attrName>ppt_y</p:attrName>
                                        </p:attrNameLst>
                                      </p:cBhvr>
                                      <p:tavLst>
                                        <p:tav tm="0">
                                          <p:val>
                                            <p:strVal val="ppt_y"/>
                                          </p:val>
                                        </p:tav>
                                        <p:tav tm="100000">
                                          <p:val>
                                            <p:strVal val="ppt_y"/>
                                          </p:val>
                                        </p:tav>
                                      </p:tavLst>
                                    </p:anim>
                                    <p:set>
                                      <p:cBhvr>
                                        <p:cTn id="40" dur="1" fill="hold">
                                          <p:stCondLst>
                                            <p:cond delay="249"/>
                                          </p:stCondLst>
                                        </p:cTn>
                                        <p:tgtEl>
                                          <p:spTgt spid="3"/>
                                        </p:tgtEl>
                                        <p:attrNameLst>
                                          <p:attrName>style.visibility</p:attrName>
                                        </p:attrNameLst>
                                      </p:cBhvr>
                                      <p:to>
                                        <p:strVal val="hidden"/>
                                      </p:to>
                                    </p:set>
                                  </p:childTnLst>
                                </p:cTn>
                              </p:par>
                              <p:par>
                                <p:cTn id="41" presetID="2" presetClass="exit" presetSubtype="2" accel="100000" fill="hold" grpId="1" nodeType="withEffect">
                                  <p:stCondLst>
                                    <p:cond delay="3000"/>
                                  </p:stCondLst>
                                  <p:childTnLst>
                                    <p:anim calcmode="lin" valueType="num">
                                      <p:cBhvr additive="base">
                                        <p:cTn id="42" dur="250"/>
                                        <p:tgtEl>
                                          <p:spTgt spid="6"/>
                                        </p:tgtEl>
                                        <p:attrNameLst>
                                          <p:attrName>ppt_x</p:attrName>
                                        </p:attrNameLst>
                                      </p:cBhvr>
                                      <p:tavLst>
                                        <p:tav tm="0">
                                          <p:val>
                                            <p:strVal val="ppt_x"/>
                                          </p:val>
                                        </p:tav>
                                        <p:tav tm="100000">
                                          <p:val>
                                            <p:strVal val="1+ppt_w/2"/>
                                          </p:val>
                                        </p:tav>
                                      </p:tavLst>
                                    </p:anim>
                                    <p:anim calcmode="lin" valueType="num">
                                      <p:cBhvr additive="base">
                                        <p:cTn id="43" dur="250"/>
                                        <p:tgtEl>
                                          <p:spTgt spid="6"/>
                                        </p:tgtEl>
                                        <p:attrNameLst>
                                          <p:attrName>ppt_y</p:attrName>
                                        </p:attrNameLst>
                                      </p:cBhvr>
                                      <p:tavLst>
                                        <p:tav tm="0">
                                          <p:val>
                                            <p:strVal val="ppt_y"/>
                                          </p:val>
                                        </p:tav>
                                        <p:tav tm="100000">
                                          <p:val>
                                            <p:strVal val="ppt_y"/>
                                          </p:val>
                                        </p:tav>
                                      </p:tavLst>
                                    </p:anim>
                                    <p:set>
                                      <p:cBhvr>
                                        <p:cTn id="44" dur="1" fill="hold">
                                          <p:stCondLst>
                                            <p:cond delay="24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3000"/>
                                  </p:stCondLst>
                                  <p:childTnLst>
                                    <p:anim calcmode="lin" valueType="num">
                                      <p:cBhvr additive="base">
                                        <p:cTn id="46" dur="250"/>
                                        <p:tgtEl>
                                          <p:spTgt spid="9"/>
                                        </p:tgtEl>
                                        <p:attrNameLst>
                                          <p:attrName>ppt_x</p:attrName>
                                        </p:attrNameLst>
                                      </p:cBhvr>
                                      <p:tavLst>
                                        <p:tav tm="0">
                                          <p:val>
                                            <p:strVal val="ppt_x"/>
                                          </p:val>
                                        </p:tav>
                                        <p:tav tm="100000">
                                          <p:val>
                                            <p:strVal val="1+ppt_w/2"/>
                                          </p:val>
                                        </p:tav>
                                      </p:tavLst>
                                    </p:anim>
                                    <p:anim calcmode="lin" valueType="num">
                                      <p:cBhvr additive="base">
                                        <p:cTn id="47" dur="250"/>
                                        <p:tgtEl>
                                          <p:spTgt spid="9"/>
                                        </p:tgtEl>
                                        <p:attrNameLst>
                                          <p:attrName>ppt_y</p:attrName>
                                        </p:attrNameLst>
                                      </p:cBhvr>
                                      <p:tavLst>
                                        <p:tav tm="0">
                                          <p:val>
                                            <p:strVal val="ppt_y"/>
                                          </p:val>
                                        </p:tav>
                                        <p:tav tm="100000">
                                          <p:val>
                                            <p:strVal val="ppt_y"/>
                                          </p:val>
                                        </p:tav>
                                      </p:tavLst>
                                    </p:anim>
                                    <p:set>
                                      <p:cBhvr>
                                        <p:cTn id="48" dur="1" fill="hold">
                                          <p:stCondLst>
                                            <p:cond delay="249"/>
                                          </p:stCondLst>
                                        </p:cTn>
                                        <p:tgtEl>
                                          <p:spTgt spid="9"/>
                                        </p:tgtEl>
                                        <p:attrNameLst>
                                          <p:attrName>style.visibility</p:attrName>
                                        </p:attrNameLst>
                                      </p:cBhvr>
                                      <p:to>
                                        <p:strVal val="hidden"/>
                                      </p:to>
                                    </p:set>
                                  </p:childTnLst>
                                </p:cTn>
                              </p:par>
                              <p:par>
                                <p:cTn id="49" presetID="2" presetClass="exit" presetSubtype="2" accel="100000" fill="hold" grpId="1" nodeType="withEffect">
                                  <p:stCondLst>
                                    <p:cond delay="3000"/>
                                  </p:stCondLst>
                                  <p:childTnLst>
                                    <p:anim calcmode="lin" valueType="num">
                                      <p:cBhvr additive="base">
                                        <p:cTn id="50" dur="250"/>
                                        <p:tgtEl>
                                          <p:spTgt spid="8"/>
                                        </p:tgtEl>
                                        <p:attrNameLst>
                                          <p:attrName>ppt_x</p:attrName>
                                        </p:attrNameLst>
                                      </p:cBhvr>
                                      <p:tavLst>
                                        <p:tav tm="0">
                                          <p:val>
                                            <p:strVal val="ppt_x"/>
                                          </p:val>
                                        </p:tav>
                                        <p:tav tm="100000">
                                          <p:val>
                                            <p:strVal val="1+ppt_w/2"/>
                                          </p:val>
                                        </p:tav>
                                      </p:tavLst>
                                    </p:anim>
                                    <p:anim calcmode="lin" valueType="num">
                                      <p:cBhvr additive="base">
                                        <p:cTn id="51" dur="250"/>
                                        <p:tgtEl>
                                          <p:spTgt spid="8"/>
                                        </p:tgtEl>
                                        <p:attrNameLst>
                                          <p:attrName>ppt_y</p:attrName>
                                        </p:attrNameLst>
                                      </p:cBhvr>
                                      <p:tavLst>
                                        <p:tav tm="0">
                                          <p:val>
                                            <p:strVal val="ppt_y"/>
                                          </p:val>
                                        </p:tav>
                                        <p:tav tm="100000">
                                          <p:val>
                                            <p:strVal val="ppt_y"/>
                                          </p:val>
                                        </p:tav>
                                      </p:tavLst>
                                    </p:anim>
                                    <p:set>
                                      <p:cBhvr>
                                        <p:cTn id="52" dur="1" fill="hold">
                                          <p:stCondLst>
                                            <p:cond delay="249"/>
                                          </p:stCondLst>
                                        </p:cTn>
                                        <p:tgtEl>
                                          <p:spTgt spid="8"/>
                                        </p:tgtEl>
                                        <p:attrNameLst>
                                          <p:attrName>style.visibility</p:attrName>
                                        </p:attrNameLst>
                                      </p:cBhvr>
                                      <p:to>
                                        <p:strVal val="hidden"/>
                                      </p:to>
                                    </p:set>
                                  </p:childTnLst>
                                </p:cTn>
                              </p:par>
                              <p:par>
                                <p:cTn id="53" presetID="2" presetClass="exit" presetSubtype="2" accel="100000" fill="hold" grpId="1" nodeType="withEffect">
                                  <p:stCondLst>
                                    <p:cond delay="3000"/>
                                  </p:stCondLst>
                                  <p:childTnLst>
                                    <p:anim calcmode="lin" valueType="num">
                                      <p:cBhvr additive="base">
                                        <p:cTn id="54" dur="250"/>
                                        <p:tgtEl>
                                          <p:spTgt spid="10"/>
                                        </p:tgtEl>
                                        <p:attrNameLst>
                                          <p:attrName>ppt_x</p:attrName>
                                        </p:attrNameLst>
                                      </p:cBhvr>
                                      <p:tavLst>
                                        <p:tav tm="0">
                                          <p:val>
                                            <p:strVal val="ppt_x"/>
                                          </p:val>
                                        </p:tav>
                                        <p:tav tm="100000">
                                          <p:val>
                                            <p:strVal val="1+ppt_w/2"/>
                                          </p:val>
                                        </p:tav>
                                      </p:tavLst>
                                    </p:anim>
                                    <p:anim calcmode="lin" valueType="num">
                                      <p:cBhvr additive="base">
                                        <p:cTn id="55" dur="250"/>
                                        <p:tgtEl>
                                          <p:spTgt spid="10"/>
                                        </p:tgtEl>
                                        <p:attrNameLst>
                                          <p:attrName>ppt_y</p:attrName>
                                        </p:attrNameLst>
                                      </p:cBhvr>
                                      <p:tavLst>
                                        <p:tav tm="0">
                                          <p:val>
                                            <p:strVal val="ppt_y"/>
                                          </p:val>
                                        </p:tav>
                                        <p:tav tm="100000">
                                          <p:val>
                                            <p:strVal val="ppt_y"/>
                                          </p:val>
                                        </p:tav>
                                      </p:tavLst>
                                    </p:anim>
                                    <p:set>
                                      <p:cBhvr>
                                        <p:cTn id="56" dur="1" fill="hold">
                                          <p:stCondLst>
                                            <p:cond delay="249"/>
                                          </p:stCondLst>
                                        </p:cTn>
                                        <p:tgtEl>
                                          <p:spTgt spid="10"/>
                                        </p:tgtEl>
                                        <p:attrNameLst>
                                          <p:attrName>style.visibility</p:attrName>
                                        </p:attrNameLst>
                                      </p:cBhvr>
                                      <p:to>
                                        <p:strVal val="hidden"/>
                                      </p:to>
                                    </p:set>
                                  </p:childTnLst>
                                </p:cTn>
                              </p:par>
                              <p:par>
                                <p:cTn id="57" presetID="2" presetClass="exit" presetSubtype="2" accel="100000" fill="hold" grpId="1" nodeType="withEffect">
                                  <p:stCondLst>
                                    <p:cond delay="3000"/>
                                  </p:stCondLst>
                                  <p:childTnLst>
                                    <p:anim calcmode="lin" valueType="num">
                                      <p:cBhvr additive="base">
                                        <p:cTn id="58" dur="250"/>
                                        <p:tgtEl>
                                          <p:spTgt spid="7"/>
                                        </p:tgtEl>
                                        <p:attrNameLst>
                                          <p:attrName>ppt_x</p:attrName>
                                        </p:attrNameLst>
                                      </p:cBhvr>
                                      <p:tavLst>
                                        <p:tav tm="0">
                                          <p:val>
                                            <p:strVal val="ppt_x"/>
                                          </p:val>
                                        </p:tav>
                                        <p:tav tm="100000">
                                          <p:val>
                                            <p:strVal val="1+ppt_w/2"/>
                                          </p:val>
                                        </p:tav>
                                      </p:tavLst>
                                    </p:anim>
                                    <p:anim calcmode="lin" valueType="num">
                                      <p:cBhvr additive="base">
                                        <p:cTn id="59" dur="250"/>
                                        <p:tgtEl>
                                          <p:spTgt spid="7"/>
                                        </p:tgtEl>
                                        <p:attrNameLst>
                                          <p:attrName>ppt_y</p:attrName>
                                        </p:attrNameLst>
                                      </p:cBhvr>
                                      <p:tavLst>
                                        <p:tav tm="0">
                                          <p:val>
                                            <p:strVal val="ppt_y"/>
                                          </p:val>
                                        </p:tav>
                                        <p:tav tm="100000">
                                          <p:val>
                                            <p:strVal val="ppt_y"/>
                                          </p:val>
                                        </p:tav>
                                      </p:tavLst>
                                    </p:anim>
                                    <p:set>
                                      <p:cBhvr>
                                        <p:cTn id="60" dur="1" fill="hold">
                                          <p:stCondLst>
                                            <p:cond delay="249"/>
                                          </p:stCondLst>
                                        </p:cTn>
                                        <p:tgtEl>
                                          <p:spTgt spid="7"/>
                                        </p:tgtEl>
                                        <p:attrNameLst>
                                          <p:attrName>style.visibility</p:attrName>
                                        </p:attrNameLst>
                                      </p:cBhvr>
                                      <p:to>
                                        <p:strVal val="hidden"/>
                                      </p:to>
                                    </p:set>
                                  </p:childTnLst>
                                </p:cTn>
                              </p:par>
                              <p:par>
                                <p:cTn id="61" presetID="2" presetClass="exit" presetSubtype="2" accel="100000" fill="hold" grpId="1" nodeType="withEffect">
                                  <p:stCondLst>
                                    <p:cond delay="3000"/>
                                  </p:stCondLst>
                                  <p:childTnLst>
                                    <p:anim calcmode="lin" valueType="num">
                                      <p:cBhvr additive="base">
                                        <p:cTn id="62" dur="250"/>
                                        <p:tgtEl>
                                          <p:spTgt spid="11"/>
                                        </p:tgtEl>
                                        <p:attrNameLst>
                                          <p:attrName>ppt_x</p:attrName>
                                        </p:attrNameLst>
                                      </p:cBhvr>
                                      <p:tavLst>
                                        <p:tav tm="0">
                                          <p:val>
                                            <p:strVal val="ppt_x"/>
                                          </p:val>
                                        </p:tav>
                                        <p:tav tm="100000">
                                          <p:val>
                                            <p:strVal val="1+ppt_w/2"/>
                                          </p:val>
                                        </p:tav>
                                      </p:tavLst>
                                    </p:anim>
                                    <p:anim calcmode="lin" valueType="num">
                                      <p:cBhvr additive="base">
                                        <p:cTn id="63" dur="250"/>
                                        <p:tgtEl>
                                          <p:spTgt spid="11"/>
                                        </p:tgtEl>
                                        <p:attrNameLst>
                                          <p:attrName>ppt_y</p:attrName>
                                        </p:attrNameLst>
                                      </p:cBhvr>
                                      <p:tavLst>
                                        <p:tav tm="0">
                                          <p:val>
                                            <p:strVal val="ppt_y"/>
                                          </p:val>
                                        </p:tav>
                                        <p:tav tm="100000">
                                          <p:val>
                                            <p:strVal val="ppt_y"/>
                                          </p:val>
                                        </p:tav>
                                      </p:tavLst>
                                    </p:anim>
                                    <p:set>
                                      <p:cBhvr>
                                        <p:cTn id="64" dur="1" fill="hold">
                                          <p:stCondLst>
                                            <p:cond delay="249"/>
                                          </p:stCondLst>
                                        </p:cTn>
                                        <p:tgtEl>
                                          <p:spTgt spid="11"/>
                                        </p:tgtEl>
                                        <p:attrNameLst>
                                          <p:attrName>style.visibility</p:attrName>
                                        </p:attrNameLst>
                                      </p:cBhvr>
                                      <p:to>
                                        <p:strVal val="hidden"/>
                                      </p:to>
                                    </p:set>
                                  </p:childTnLst>
                                </p:cTn>
                              </p:par>
                              <p:par>
                                <p:cTn id="65" presetID="2" presetClass="exit" presetSubtype="2" accel="100000" fill="hold" grpId="1" nodeType="withEffect">
                                  <p:stCondLst>
                                    <p:cond delay="3000"/>
                                  </p:stCondLst>
                                  <p:childTnLst>
                                    <p:anim calcmode="lin" valueType="num">
                                      <p:cBhvr additive="base">
                                        <p:cTn id="66" dur="250"/>
                                        <p:tgtEl>
                                          <p:spTgt spid="2"/>
                                        </p:tgtEl>
                                        <p:attrNameLst>
                                          <p:attrName>ppt_x</p:attrName>
                                        </p:attrNameLst>
                                      </p:cBhvr>
                                      <p:tavLst>
                                        <p:tav tm="0">
                                          <p:val>
                                            <p:strVal val="ppt_x"/>
                                          </p:val>
                                        </p:tav>
                                        <p:tav tm="100000">
                                          <p:val>
                                            <p:strVal val="1+ppt_w/2"/>
                                          </p:val>
                                        </p:tav>
                                      </p:tavLst>
                                    </p:anim>
                                    <p:anim calcmode="lin" valueType="num">
                                      <p:cBhvr additive="base">
                                        <p:cTn id="67" dur="250"/>
                                        <p:tgtEl>
                                          <p:spTgt spid="2"/>
                                        </p:tgtEl>
                                        <p:attrNameLst>
                                          <p:attrName>ppt_y</p:attrName>
                                        </p:attrNameLst>
                                      </p:cBhvr>
                                      <p:tavLst>
                                        <p:tav tm="0">
                                          <p:val>
                                            <p:strVal val="ppt_y"/>
                                          </p:val>
                                        </p:tav>
                                        <p:tav tm="100000">
                                          <p:val>
                                            <p:strVal val="ppt_y"/>
                                          </p:val>
                                        </p:tav>
                                      </p:tavLst>
                                    </p:anim>
                                    <p:set>
                                      <p:cBhvr>
                                        <p:cTn id="68" dur="1" fill="hold">
                                          <p:stCondLst>
                                            <p:cond delay="249"/>
                                          </p:stCondLst>
                                        </p:cTn>
                                        <p:tgtEl>
                                          <p:spTgt spid="2"/>
                                        </p:tgtEl>
                                        <p:attrNameLst>
                                          <p:attrName>style.visibility</p:attrName>
                                        </p:attrNameLst>
                                      </p:cBhvr>
                                      <p:to>
                                        <p:strVal val="hidden"/>
                                      </p:to>
                                    </p:set>
                                  </p:childTnLst>
                                </p:cTn>
                              </p:par>
                            </p:childTnLst>
                          </p:cTn>
                        </p:par>
                        <p:par>
                          <p:cTn id="69" fill="hold">
                            <p:stCondLst>
                              <p:cond delay="9250"/>
                            </p:stCondLst>
                            <p:childTnLst>
                              <p:par>
                                <p:cTn id="70" presetID="10" presetClass="entr" presetSubtype="0" fill="hold" grpId="0" nodeType="afterEffect">
                                  <p:stCondLst>
                                    <p:cond delay="10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par>
                          <p:cTn id="73" fill="hold">
                            <p:stCondLst>
                              <p:cond delay="10750"/>
                            </p:stCondLst>
                            <p:childTnLst>
                              <p:par>
                                <p:cTn id="74" presetID="10" presetClass="entr" presetSubtype="0" fill="hold" grpId="0" nodeType="afterEffect">
                                  <p:stCondLst>
                                    <p:cond delay="300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59504"/>
            <a:ext cx="12198350" cy="3785652"/>
          </a:xfrm>
          <a:prstGeom prst="rect">
            <a:avLst/>
          </a:prstGeom>
        </p:spPr>
        <p:txBody>
          <a:bodyPr wrap="square">
            <a:spAutoFit/>
          </a:bodyPr>
          <a:lstStyle/>
          <a:p>
            <a:pPr algn="ctr"/>
            <a:r>
              <a:rPr lang="pt-BR" sz="12000" b="1" dirty="0">
                <a:solidFill>
                  <a:srgbClr val="FFD200"/>
                </a:solidFill>
                <a:latin typeface="EYInterstate" panose="02000503020000020004" pitchFamily="2" charset="0"/>
              </a:rPr>
              <a:t>O que vem a seguir?</a:t>
            </a:r>
          </a:p>
        </p:txBody>
      </p:sp>
      <p:sp>
        <p:nvSpPr>
          <p:cNvPr id="11" name="Rectangle 10"/>
          <p:cNvSpPr/>
          <p:nvPr/>
        </p:nvSpPr>
        <p:spPr>
          <a:xfrm>
            <a:off x="0" y="1954835"/>
            <a:ext cx="12198350" cy="602153"/>
          </a:xfrm>
          <a:prstGeom prst="rect">
            <a:avLst/>
          </a:prstGeom>
        </p:spPr>
        <p:txBody>
          <a:bodyPr wrap="square">
            <a:spAutoFit/>
          </a:bodyPr>
          <a:lstStyle/>
          <a:p>
            <a:pPr algn="ctr">
              <a:lnSpc>
                <a:spcPts val="4500"/>
              </a:lnSpc>
            </a:pPr>
            <a:r>
              <a:rPr lang="pt-BR" sz="2500" b="1" dirty="0">
                <a:solidFill>
                  <a:srgbClr val="FFFFFF"/>
                </a:solidFill>
                <a:latin typeface="EYInterstate Light" panose="02000506000000020004" pitchFamily="2" charset="0"/>
              </a:rPr>
              <a:t>Tecnologia como uma solução e um desafio</a:t>
            </a:r>
          </a:p>
        </p:txBody>
      </p:sp>
      <p:grpSp>
        <p:nvGrpSpPr>
          <p:cNvPr id="12" name="Group 11"/>
          <p:cNvGrpSpPr/>
          <p:nvPr/>
        </p:nvGrpSpPr>
        <p:grpSpPr>
          <a:xfrm>
            <a:off x="5729899" y="2356037"/>
            <a:ext cx="738553" cy="738553"/>
            <a:chOff x="5729899" y="2817447"/>
            <a:chExt cx="738553" cy="738553"/>
          </a:xfrm>
        </p:grpSpPr>
        <p:sp>
          <p:nvSpPr>
            <p:cNvPr id="13" name="Oval 12"/>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extBox 13"/>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1</a:t>
              </a:r>
            </a:p>
          </p:txBody>
        </p:sp>
      </p:grpSp>
    </p:spTree>
    <p:extLst>
      <p:ext uri="{BB962C8B-B14F-4D97-AF65-F5344CB8AC3E}">
        <p14:creationId xmlns:p14="http://schemas.microsoft.com/office/powerpoint/2010/main" val="1687342265"/>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64" presetClass="path" presetSubtype="0" accel="50000" decel="50000" fill="hold" nodeType="afterEffect">
                                  <p:stCondLst>
                                    <p:cond delay="0"/>
                                  </p:stCondLst>
                                  <p:childTnLst>
                                    <p:animMotion origin="layout" path="M 0 -2.22222E-6 L 0 -0.1625 " pathEditMode="relative" rAng="0" ptsTypes="AA">
                                      <p:cBhvr>
                                        <p:cTn id="10" dur="2000" fill="hold"/>
                                        <p:tgtEl>
                                          <p:spTgt spid="12"/>
                                        </p:tgtEl>
                                        <p:attrNameLst>
                                          <p:attrName>ppt_x</p:attrName>
                                          <p:attrName>ppt_y</p:attrName>
                                        </p:attrNameLst>
                                      </p:cBhvr>
                                      <p:rCtr x="0" y="-8125"/>
                                    </p:animMotion>
                                  </p:childTnLst>
                                </p:cTn>
                              </p:par>
                            </p:childTnLst>
                          </p:cTn>
                        </p:par>
                        <p:par>
                          <p:cTn id="11" fill="hold">
                            <p:stCondLst>
                              <p:cond delay="3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3500"/>
                            </p:stCondLst>
                            <p:childTnLst>
                              <p:par>
                                <p:cTn id="16" presetID="10" presetClass="entr" presetSubtype="0" fill="hold" grpId="0" nodeType="after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500"/>
                            </p:stCondLst>
                            <p:childTnLst>
                              <p:par>
                                <p:cTn id="20" presetID="10" presetClass="exit" presetSubtype="0" fill="hold" nodeType="afterEffect">
                                  <p:stCondLst>
                                    <p:cond delay="200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1" nodeType="withEffect">
                                  <p:stCondLst>
                                    <p:cond delay="2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6" presetClass="emph" presetSubtype="0" decel="100000" fill="hold" grpId="1" nodeType="withEffect">
                                  <p:stCondLst>
                                    <p:cond delay="2000"/>
                                  </p:stCondLst>
                                  <p:childTnLst>
                                    <p:animScale>
                                      <p:cBhvr>
                                        <p:cTn id="27" dur="1000" fill="hold"/>
                                        <p:tgtEl>
                                          <p:spTgt spid="2"/>
                                        </p:tgtEl>
                                      </p:cBhvr>
                                      <p:by x="65000" y="65000"/>
                                    </p:animScale>
                                  </p:childTnLst>
                                </p:cTn>
                              </p:par>
                              <p:par>
                                <p:cTn id="28" presetID="64" presetClass="path" presetSubtype="0" accel="50000" decel="50000" fill="hold" grpId="2" nodeType="withEffect">
                                  <p:stCondLst>
                                    <p:cond delay="2000"/>
                                  </p:stCondLst>
                                  <p:childTnLst>
                                    <p:animMotion origin="layout" path="M 0 0 L 0 -0.27685 " pathEditMode="relative" rAng="0" ptsTypes="AA">
                                      <p:cBhvr>
                                        <p:cTn id="29" dur="1000" fill="hold"/>
                                        <p:tgtEl>
                                          <p:spTgt spid="2"/>
                                        </p:tgtEl>
                                        <p:attrNameLst>
                                          <p:attrName>ppt_x</p:attrName>
                                          <p:attrName>ppt_y</p:attrName>
                                        </p:attrNameLst>
                                      </p:cBhvr>
                                      <p:rCtr x="0"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94293"/>
            <a:ext cx="12198350" cy="669414"/>
          </a:xfrm>
          <a:prstGeom prst="rect">
            <a:avLst/>
          </a:prstGeom>
        </p:spPr>
        <p:txBody>
          <a:bodyPr wrap="square">
            <a:spAutoFit/>
          </a:bodyPr>
          <a:lstStyle/>
          <a:p>
            <a:pPr algn="ctr">
              <a:lnSpc>
                <a:spcPts val="4500"/>
              </a:lnSpc>
            </a:pPr>
            <a:r>
              <a:rPr lang="pt-BR" sz="4000" b="1" dirty="0">
                <a:solidFill>
                  <a:srgbClr val="808080">
                    <a:lumMod val="50000"/>
                  </a:srgbClr>
                </a:solidFill>
                <a:latin typeface="EYInterstate Light" panose="02000506000000020004" pitchFamily="2" charset="0"/>
              </a:rPr>
              <a:t>Tecnologia como uma solução e um desafio</a:t>
            </a:r>
          </a:p>
        </p:txBody>
      </p:sp>
      <p:grpSp>
        <p:nvGrpSpPr>
          <p:cNvPr id="8" name="Group 7"/>
          <p:cNvGrpSpPr/>
          <p:nvPr/>
        </p:nvGrpSpPr>
        <p:grpSpPr>
          <a:xfrm>
            <a:off x="5729899" y="3059724"/>
            <a:ext cx="738553" cy="738553"/>
            <a:chOff x="5729899" y="2817447"/>
            <a:chExt cx="738553" cy="738553"/>
          </a:xfrm>
        </p:grpSpPr>
        <p:sp>
          <p:nvSpPr>
            <p:cNvPr id="9" name="Oval 8"/>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0" name="TextBox 9"/>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1</a:t>
              </a:r>
            </a:p>
          </p:txBody>
        </p:sp>
      </p:grpSp>
      <p:sp>
        <p:nvSpPr>
          <p:cNvPr id="11" name="TextBox 10"/>
          <p:cNvSpPr txBox="1"/>
          <p:nvPr/>
        </p:nvSpPr>
        <p:spPr>
          <a:xfrm>
            <a:off x="2286694" y="4119260"/>
            <a:ext cx="7624962" cy="1575816"/>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"Hoje em dia, porque o conhecimento está disponível em cada dispositivo conectado à Internet, </a:t>
            </a:r>
            <a:r>
              <a:rPr lang="pt-BR" sz="2500" b="1" dirty="0">
                <a:solidFill>
                  <a:srgbClr val="404040"/>
                </a:solidFill>
                <a:latin typeface="EYInterstate Light" panose="02000506000000020004" pitchFamily="2" charset="0"/>
              </a:rPr>
              <a:t>o que</a:t>
            </a:r>
            <a:r>
              <a:rPr lang="pt-BR" sz="2500" dirty="0">
                <a:solidFill>
                  <a:srgbClr val="404040"/>
                </a:solidFill>
                <a:latin typeface="EYInterstate Light" panose="02000506000000020004" pitchFamily="2" charset="0"/>
              </a:rPr>
              <a:t> você sabe importa muito menos do que </a:t>
            </a:r>
            <a:r>
              <a:rPr lang="pt-BR" sz="2500" b="1" dirty="0">
                <a:solidFill>
                  <a:srgbClr val="404040"/>
                </a:solidFill>
                <a:latin typeface="EYInterstate Light" panose="02000506000000020004" pitchFamily="2" charset="0"/>
              </a:rPr>
              <a:t>o que você pode fazer</a:t>
            </a:r>
            <a:r>
              <a:rPr lang="pt-BR" sz="2500" dirty="0">
                <a:solidFill>
                  <a:srgbClr val="404040"/>
                </a:solidFill>
                <a:latin typeface="EYInterstate Light" panose="02000506000000020004" pitchFamily="2" charset="0"/>
              </a:rPr>
              <a:t>."</a:t>
            </a:r>
            <a:endParaRPr lang="en-US" sz="2500" dirty="0">
              <a:solidFill>
                <a:srgbClr val="404040"/>
              </a:solidFill>
              <a:latin typeface="EYInterstate Light" panose="02000506000000020004" pitchFamily="2" charset="0"/>
            </a:endParaRPr>
          </a:p>
        </p:txBody>
      </p:sp>
      <p:sp>
        <p:nvSpPr>
          <p:cNvPr id="12" name="TextBox 11"/>
          <p:cNvSpPr txBox="1"/>
          <p:nvPr/>
        </p:nvSpPr>
        <p:spPr>
          <a:xfrm>
            <a:off x="2458152" y="5662610"/>
            <a:ext cx="7282046" cy="313932"/>
          </a:xfrm>
          <a:prstGeom prst="rect">
            <a:avLst/>
          </a:prstGeom>
          <a:noFill/>
        </p:spPr>
        <p:txBody>
          <a:bodyPr wrap="square" lIns="0" tIns="36576" rIns="0" bIns="0" rtlCol="0">
            <a:spAutoFit/>
          </a:bodyPr>
          <a:lstStyle/>
          <a:p>
            <a:pPr algn="ctr">
              <a:spcAft>
                <a:spcPts val="600"/>
              </a:spcAft>
              <a:buClr>
                <a:srgbClr val="FFD200"/>
              </a:buClr>
              <a:buSzPct val="70000"/>
            </a:pPr>
            <a:r>
              <a:rPr lang="en-US" b="1" dirty="0">
                <a:solidFill>
                  <a:srgbClr val="404040"/>
                </a:solidFill>
                <a:latin typeface="EYInterstate" panose="02000503020000020004" pitchFamily="2" charset="0"/>
              </a:rPr>
              <a:t>Dr. Tony Wagner</a:t>
            </a:r>
          </a:p>
        </p:txBody>
      </p:sp>
      <p:pic>
        <p:nvPicPr>
          <p:cNvPr id="2" name="SECTION 1- iStock_000062807980_Audio44100">
            <a:hlinkClick r:id="" action="ppaction://media"/>
          </p:cNvPr>
          <p:cNvPicPr>
            <a:picLocks noChangeAspect="1"/>
          </p:cNvPicPr>
          <p:nvPr>
            <a:audioFile r:link="rId1"/>
            <p:extLst>
              <p:ext uri="{DAA4B4D4-6D71-4841-9C94-3DE7FCFB9230}">
                <p14:media xmlns:p14="http://schemas.microsoft.com/office/powerpoint/2010/main" r:embed="rId2">
                  <p14:trim end="2019.9319"/>
                  <p14:fade out="5000"/>
                </p14:media>
              </p:ext>
            </p:extLst>
          </p:nvPr>
        </p:nvPicPr>
        <p:blipFill>
          <a:blip r:embed="rId4"/>
          <a:stretch>
            <a:fillRect/>
          </a:stretch>
        </p:blipFill>
        <p:spPr>
          <a:xfrm>
            <a:off x="5729899" y="226803"/>
            <a:ext cx="609600" cy="609600"/>
          </a:xfrm>
          <a:prstGeom prst="rect">
            <a:avLst/>
          </a:prstGeom>
        </p:spPr>
      </p:pic>
      <p:sp>
        <p:nvSpPr>
          <p:cNvPr id="13"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brainyquote.com</a:t>
            </a:r>
          </a:p>
          <a:p>
            <a:pPr algn="ctr"/>
            <a:endParaRPr lang="en-US" sz="1400" b="0" i="1" dirty="0">
              <a:solidFill>
                <a:srgbClr val="333333">
                  <a:lumMod val="40000"/>
                  <a:lumOff val="60000"/>
                </a:srgbClr>
              </a:solidFill>
              <a:latin typeface="EYInterstate Light" panose="02000506000000020004" pitchFamily="2" charset="0"/>
            </a:endParaRPr>
          </a:p>
        </p:txBody>
      </p:sp>
    </p:spTree>
    <p:extLst>
      <p:ext uri="{BB962C8B-B14F-4D97-AF65-F5344CB8AC3E}">
        <p14:creationId xmlns:p14="http://schemas.microsoft.com/office/powerpoint/2010/main" val="1160861459"/>
      </p:ext>
    </p:extLst>
  </p:cSld>
  <p:clrMapOvr>
    <a:masterClrMapping/>
  </p:clrMapOvr>
  <p:transition spd="slow" advClick="0" advTm="13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0 0 L 0 -0.13773 " pathEditMode="relative" rAng="0" ptsTypes="AA">
                                      <p:cBhvr>
                                        <p:cTn id="13" dur="2000" fill="hold"/>
                                        <p:tgtEl>
                                          <p:spTgt spid="8"/>
                                        </p:tgtEl>
                                        <p:attrNameLst>
                                          <p:attrName>ppt_x</p:attrName>
                                          <p:attrName>ppt_y</p:attrName>
                                        </p:attrNameLst>
                                      </p:cBhvr>
                                      <p:rCtr x="0" y="-6898"/>
                                    </p:animMotion>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3500"/>
                            </p:stCondLst>
                            <p:childTnLst>
                              <p:par>
                                <p:cTn id="19" presetID="10" presetClass="entr" presetSubtype="0" fill="hold" grpId="0" nodeType="afterEffect">
                                  <p:stCondLst>
                                    <p:cond delay="3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7000"/>
                            </p:stCondLst>
                            <p:childTnLst>
                              <p:par>
                                <p:cTn id="23" presetID="10" presetClass="entr" presetSubtype="0" fill="hold" grpId="0" nodeType="after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8500"/>
                            </p:stCondLst>
                            <p:childTnLst>
                              <p:par>
                                <p:cTn id="27" presetID="10" presetClass="entr" presetSubtype="0" fill="hold" grpId="0" nodeType="afterEffect">
                                  <p:stCondLst>
                                    <p:cond delay="1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fill="hold" display="0">
                  <p:stCondLst>
                    <p:cond delay="indefinite"/>
                  </p:stCondLst>
                  <p:endCondLst>
                    <p:cond evt="onStopAudio" delay="0">
                      <p:tgtEl>
                        <p:sldTgt/>
                      </p:tgtEl>
                    </p:cond>
                  </p:endCondLst>
                </p:cTn>
                <p:tgtEl>
                  <p:spTgt spid="2"/>
                </p:tgtEl>
              </p:cMediaNode>
            </p:audio>
          </p:childTnLst>
        </p:cTn>
      </p:par>
    </p:tnLst>
    <p:bldLst>
      <p:bldP spid="7" grpId="0"/>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94293"/>
            <a:ext cx="12198350" cy="669414"/>
          </a:xfrm>
          <a:prstGeom prst="rect">
            <a:avLst/>
          </a:prstGeom>
        </p:spPr>
        <p:txBody>
          <a:bodyPr wrap="square">
            <a:spAutoFit/>
          </a:bodyPr>
          <a:lstStyle/>
          <a:p>
            <a:pPr algn="ctr">
              <a:lnSpc>
                <a:spcPts val="4500"/>
              </a:lnSpc>
            </a:pPr>
            <a:r>
              <a:rPr lang="en-US" sz="4000" b="1" dirty="0">
                <a:solidFill>
                  <a:schemeClr val="bg1"/>
                </a:solidFill>
                <a:latin typeface="EYInterstate Light" panose="02000506000000020004" pitchFamily="2" charset="0"/>
              </a:rPr>
              <a:t>As </a:t>
            </a:r>
            <a:r>
              <a:rPr lang="en-US" sz="4000" b="1" dirty="0" err="1">
                <a:solidFill>
                  <a:schemeClr val="bg1"/>
                </a:solidFill>
                <a:latin typeface="EYInterstate Light" panose="02000506000000020004" pitchFamily="2" charset="0"/>
              </a:rPr>
              <a:t>melhorias</a:t>
            </a:r>
            <a:r>
              <a:rPr lang="en-US" sz="4000" b="1" dirty="0">
                <a:solidFill>
                  <a:schemeClr val="bg1"/>
                </a:solidFill>
                <a:latin typeface="EYInterstate Light" panose="02000506000000020004" pitchFamily="2" charset="0"/>
              </a:rPr>
              <a:t> </a:t>
            </a:r>
            <a:r>
              <a:rPr lang="en-US" sz="4000" b="1" dirty="0" err="1">
                <a:solidFill>
                  <a:schemeClr val="bg1"/>
                </a:solidFill>
                <a:latin typeface="EYInterstate Light" panose="02000506000000020004" pitchFamily="2" charset="0"/>
              </a:rPr>
              <a:t>são</a:t>
            </a:r>
            <a:r>
              <a:rPr lang="en-US" sz="4000" b="1" dirty="0">
                <a:solidFill>
                  <a:schemeClr val="bg1"/>
                </a:solidFill>
                <a:latin typeface="EYInterstate Light" panose="02000506000000020004" pitchFamily="2" charset="0"/>
              </a:rPr>
              <a:t> </a:t>
            </a:r>
            <a:r>
              <a:rPr lang="en-US" sz="4000" b="1" dirty="0" err="1">
                <a:solidFill>
                  <a:schemeClr val="bg1"/>
                </a:solidFill>
                <a:latin typeface="EYInterstate Light" panose="02000506000000020004" pitchFamily="2" charset="0"/>
              </a:rPr>
              <a:t>perceptíveis</a:t>
            </a:r>
            <a:r>
              <a:rPr lang="en-US" sz="4000" b="1" dirty="0">
                <a:solidFill>
                  <a:schemeClr val="bg1"/>
                </a:solidFill>
                <a:latin typeface="EYInterstate Light" panose="02000506000000020004" pitchFamily="2" charset="0"/>
              </a:rPr>
              <a:t>…</a:t>
            </a:r>
          </a:p>
        </p:txBody>
      </p:sp>
      <p:sp>
        <p:nvSpPr>
          <p:cNvPr id="3" name="Title 1"/>
          <p:cNvSpPr txBox="1">
            <a:spLocks/>
          </p:cNvSpPr>
          <p:nvPr/>
        </p:nvSpPr>
        <p:spPr>
          <a:xfrm>
            <a:off x="1752665" y="4164408"/>
            <a:ext cx="471847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Mais</a:t>
            </a:r>
            <a:r>
              <a:rPr lang="en-US" sz="2500" b="0" dirty="0">
                <a:solidFill>
                  <a:schemeClr val="bg2"/>
                </a:solidFill>
                <a:latin typeface="EYInterstate Light" panose="02000506000000020004" pitchFamily="2" charset="0"/>
              </a:rPr>
              <a:t> </a:t>
            </a:r>
            <a:r>
              <a:rPr lang="en-US" sz="2500" b="0" dirty="0" err="1">
                <a:solidFill>
                  <a:schemeClr val="bg2"/>
                </a:solidFill>
                <a:latin typeface="EYInterstate Light" panose="02000506000000020004" pitchFamily="2" charset="0"/>
              </a:rPr>
              <a:t>informações</a:t>
            </a:r>
            <a:r>
              <a:rPr lang="en-US" sz="2500" b="0" dirty="0">
                <a:solidFill>
                  <a:schemeClr val="bg2"/>
                </a:solidFill>
                <a:latin typeface="EYInterstate Light" panose="02000506000000020004" pitchFamily="2" charset="0"/>
              </a:rPr>
              <a:t> </a:t>
            </a:r>
            <a:r>
              <a:rPr lang="en-US" sz="2500" b="0" dirty="0" err="1">
                <a:solidFill>
                  <a:schemeClr val="bg2"/>
                </a:solidFill>
                <a:latin typeface="EYInterstate Light" panose="02000506000000020004" pitchFamily="2" charset="0"/>
              </a:rPr>
              <a:t>disponíveis</a:t>
            </a:r>
            <a:endParaRPr lang="en-US" sz="2500" b="0" dirty="0">
              <a:solidFill>
                <a:schemeClr val="bg2"/>
              </a:solidFill>
              <a:latin typeface="EYInterstate Light" panose="02000506000000020004" pitchFamily="2" charset="0"/>
            </a:endParaRPr>
          </a:p>
        </p:txBody>
      </p:sp>
      <p:sp>
        <p:nvSpPr>
          <p:cNvPr id="4" name="Title 1"/>
          <p:cNvSpPr txBox="1">
            <a:spLocks/>
          </p:cNvSpPr>
          <p:nvPr/>
        </p:nvSpPr>
        <p:spPr>
          <a:xfrm>
            <a:off x="6706223" y="4165921"/>
            <a:ext cx="4168605"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Velocidade</a:t>
            </a:r>
            <a:r>
              <a:rPr lang="en-US" sz="2500" b="0" dirty="0">
                <a:solidFill>
                  <a:schemeClr val="bg2"/>
                </a:solidFill>
                <a:latin typeface="EYInterstate Light" panose="02000506000000020004" pitchFamily="2" charset="0"/>
              </a:rPr>
              <a:t> </a:t>
            </a:r>
            <a:r>
              <a:rPr lang="en-US" sz="2500" b="0" dirty="0" err="1">
                <a:solidFill>
                  <a:schemeClr val="bg2"/>
                </a:solidFill>
                <a:latin typeface="EYInterstate Light" panose="02000506000000020004" pitchFamily="2" charset="0"/>
              </a:rPr>
              <a:t>computacional</a:t>
            </a:r>
            <a:endParaRPr lang="en-US" sz="2500" b="0" dirty="0">
              <a:solidFill>
                <a:schemeClr val="bg2"/>
              </a:solidFill>
              <a:latin typeface="EYInterstate Light" panose="02000506000000020004" pitchFamily="2" charset="0"/>
            </a:endParaRPr>
          </a:p>
        </p:txBody>
      </p:sp>
      <p:sp>
        <p:nvSpPr>
          <p:cNvPr id="5" name="Title 1"/>
          <p:cNvSpPr txBox="1">
            <a:spLocks/>
          </p:cNvSpPr>
          <p:nvPr/>
        </p:nvSpPr>
        <p:spPr>
          <a:xfrm>
            <a:off x="2244264" y="4860766"/>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Eficiência</a:t>
            </a:r>
            <a:r>
              <a:rPr lang="en-US" sz="2500" b="0" dirty="0">
                <a:solidFill>
                  <a:schemeClr val="bg2"/>
                </a:solidFill>
                <a:latin typeface="EYInterstate Light" panose="02000506000000020004" pitchFamily="2" charset="0"/>
              </a:rPr>
              <a:t> no trabalho</a:t>
            </a:r>
          </a:p>
        </p:txBody>
      </p:sp>
      <p:sp>
        <p:nvSpPr>
          <p:cNvPr id="7" name="Title 1"/>
          <p:cNvSpPr txBox="1">
            <a:spLocks/>
          </p:cNvSpPr>
          <p:nvPr/>
        </p:nvSpPr>
        <p:spPr>
          <a:xfrm>
            <a:off x="5705822" y="4860766"/>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Oportunidades</a:t>
            </a:r>
            <a:r>
              <a:rPr lang="en-US" sz="2500" b="0" dirty="0">
                <a:solidFill>
                  <a:schemeClr val="bg2"/>
                </a:solidFill>
                <a:latin typeface="EYInterstate Light" panose="02000506000000020004" pitchFamily="2" charset="0"/>
              </a:rPr>
              <a:t> de </a:t>
            </a:r>
            <a:r>
              <a:rPr lang="en-US" sz="2500" b="0" dirty="0" err="1">
                <a:solidFill>
                  <a:schemeClr val="bg2"/>
                </a:solidFill>
                <a:latin typeface="EYInterstate Light" panose="02000506000000020004" pitchFamily="2" charset="0"/>
              </a:rPr>
              <a:t>compras</a:t>
            </a:r>
            <a:endParaRPr lang="en-US" sz="2500" b="0" dirty="0">
              <a:solidFill>
                <a:schemeClr val="bg2"/>
              </a:solidFill>
              <a:latin typeface="EYInterstate Light" panose="02000506000000020004" pitchFamily="2" charset="0"/>
            </a:endParaRPr>
          </a:p>
        </p:txBody>
      </p:sp>
      <p:sp>
        <p:nvSpPr>
          <p:cNvPr id="11" name="Rectangle 10"/>
          <p:cNvSpPr>
            <a:spLocks noChangeAspect="1"/>
          </p:cNvSpPr>
          <p:nvPr/>
        </p:nvSpPr>
        <p:spPr>
          <a:xfrm>
            <a:off x="0" y="960120"/>
            <a:ext cx="12198350" cy="1292662"/>
          </a:xfrm>
          <a:prstGeom prst="rect">
            <a:avLst/>
          </a:prstGeom>
        </p:spPr>
        <p:txBody>
          <a:bodyPr wrap="square">
            <a:spAutoFit/>
          </a:bodyPr>
          <a:lstStyle/>
          <a:p>
            <a:pPr algn="ctr"/>
            <a:r>
              <a:rPr lang="en-US" sz="7800" b="1" dirty="0">
                <a:solidFill>
                  <a:schemeClr val="bg2"/>
                </a:solidFill>
                <a:latin typeface="EYInterstate" panose="02000503020000020004" pitchFamily="2" charset="0"/>
              </a:rPr>
              <a:t>O </a:t>
            </a:r>
            <a:r>
              <a:rPr lang="en-US" sz="7800" b="1" dirty="0" err="1">
                <a:solidFill>
                  <a:schemeClr val="bg2"/>
                </a:solidFill>
                <a:latin typeface="EYInterstate" panose="02000503020000020004" pitchFamily="2" charset="0"/>
              </a:rPr>
              <a:t>que</a:t>
            </a:r>
            <a:r>
              <a:rPr lang="en-US" sz="7800" b="1" dirty="0">
                <a:solidFill>
                  <a:schemeClr val="bg2"/>
                </a:solidFill>
                <a:latin typeface="EYInterstate" panose="02000503020000020004" pitchFamily="2" charset="0"/>
              </a:rPr>
              <a:t> </a:t>
            </a:r>
            <a:r>
              <a:rPr lang="en-US" sz="7800" b="1" dirty="0" err="1">
                <a:solidFill>
                  <a:schemeClr val="bg2"/>
                </a:solidFill>
                <a:latin typeface="EYInterstate" panose="02000503020000020004" pitchFamily="2" charset="0"/>
              </a:rPr>
              <a:t>vem</a:t>
            </a:r>
            <a:r>
              <a:rPr lang="en-US" sz="7800" b="1" dirty="0">
                <a:solidFill>
                  <a:schemeClr val="bg2"/>
                </a:solidFill>
                <a:latin typeface="EYInterstate" panose="02000503020000020004" pitchFamily="2" charset="0"/>
              </a:rPr>
              <a:t> a </a:t>
            </a:r>
            <a:r>
              <a:rPr lang="en-US" sz="7800" b="1" dirty="0" err="1">
                <a:solidFill>
                  <a:schemeClr val="bg2"/>
                </a:solidFill>
                <a:latin typeface="EYInterstate" panose="02000503020000020004" pitchFamily="2" charset="0"/>
              </a:rPr>
              <a:t>seguir</a:t>
            </a:r>
            <a:r>
              <a:rPr lang="en-US" sz="7800" b="1" dirty="0">
                <a:solidFill>
                  <a:schemeClr val="bg2"/>
                </a:solidFill>
                <a:latin typeface="EYInterstate" panose="02000503020000020004" pitchFamily="2" charset="0"/>
              </a:rPr>
              <a:t>?</a:t>
            </a:r>
          </a:p>
        </p:txBody>
      </p:sp>
    </p:spTree>
    <p:extLst>
      <p:ext uri="{BB962C8B-B14F-4D97-AF65-F5344CB8AC3E}">
        <p14:creationId xmlns:p14="http://schemas.microsoft.com/office/powerpoint/2010/main" val="2925075573"/>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2" presetClass="exit" presetSubtype="2" accel="100000" fill="hold" grpId="1" nodeType="afterEffect">
                                  <p:stCondLst>
                                    <p:cond delay="2000"/>
                                  </p:stCondLst>
                                  <p:childTnLst>
                                    <p:anim calcmode="lin" valueType="num">
                                      <p:cBhvr additive="base">
                                        <p:cTn id="26" dur="250"/>
                                        <p:tgtEl>
                                          <p:spTgt spid="2"/>
                                        </p:tgtEl>
                                        <p:attrNameLst>
                                          <p:attrName>ppt_x</p:attrName>
                                        </p:attrNameLst>
                                      </p:cBhvr>
                                      <p:tavLst>
                                        <p:tav tm="0">
                                          <p:val>
                                            <p:strVal val="ppt_x"/>
                                          </p:val>
                                        </p:tav>
                                        <p:tav tm="100000">
                                          <p:val>
                                            <p:strVal val="1+ppt_w/2"/>
                                          </p:val>
                                        </p:tav>
                                      </p:tavLst>
                                    </p:anim>
                                    <p:anim calcmode="lin" valueType="num">
                                      <p:cBhvr additive="base">
                                        <p:cTn id="27" dur="250"/>
                                        <p:tgtEl>
                                          <p:spTgt spid="2"/>
                                        </p:tgtEl>
                                        <p:attrNameLst>
                                          <p:attrName>ppt_y</p:attrName>
                                        </p:attrNameLst>
                                      </p:cBhvr>
                                      <p:tavLst>
                                        <p:tav tm="0">
                                          <p:val>
                                            <p:strVal val="ppt_y"/>
                                          </p:val>
                                        </p:tav>
                                        <p:tav tm="100000">
                                          <p:val>
                                            <p:strVal val="ppt_y"/>
                                          </p:val>
                                        </p:tav>
                                      </p:tavLst>
                                    </p:anim>
                                    <p:set>
                                      <p:cBhvr>
                                        <p:cTn id="28" dur="1" fill="hold">
                                          <p:stCondLst>
                                            <p:cond delay="249"/>
                                          </p:stCondLst>
                                        </p:cTn>
                                        <p:tgtEl>
                                          <p:spTgt spid="2"/>
                                        </p:tgtEl>
                                        <p:attrNameLst>
                                          <p:attrName>style.visibility</p:attrName>
                                        </p:attrNameLst>
                                      </p:cBhvr>
                                      <p:to>
                                        <p:strVal val="hidden"/>
                                      </p:to>
                                    </p:set>
                                  </p:childTnLst>
                                </p:cTn>
                              </p:par>
                              <p:par>
                                <p:cTn id="29" presetID="2" presetClass="exit" presetSubtype="2" accel="100000" fill="hold" grpId="1" nodeType="withEffect">
                                  <p:stCondLst>
                                    <p:cond delay="2000"/>
                                  </p:stCondLst>
                                  <p:childTnLst>
                                    <p:anim calcmode="lin" valueType="num">
                                      <p:cBhvr additive="base">
                                        <p:cTn id="30" dur="250"/>
                                        <p:tgtEl>
                                          <p:spTgt spid="3"/>
                                        </p:tgtEl>
                                        <p:attrNameLst>
                                          <p:attrName>ppt_x</p:attrName>
                                        </p:attrNameLst>
                                      </p:cBhvr>
                                      <p:tavLst>
                                        <p:tav tm="0">
                                          <p:val>
                                            <p:strVal val="ppt_x"/>
                                          </p:val>
                                        </p:tav>
                                        <p:tav tm="100000">
                                          <p:val>
                                            <p:strVal val="1+ppt_w/2"/>
                                          </p:val>
                                        </p:tav>
                                      </p:tavLst>
                                    </p:anim>
                                    <p:anim calcmode="lin" valueType="num">
                                      <p:cBhvr additive="base">
                                        <p:cTn id="31" dur="250"/>
                                        <p:tgtEl>
                                          <p:spTgt spid="3"/>
                                        </p:tgtEl>
                                        <p:attrNameLst>
                                          <p:attrName>ppt_y</p:attrName>
                                        </p:attrNameLst>
                                      </p:cBhvr>
                                      <p:tavLst>
                                        <p:tav tm="0">
                                          <p:val>
                                            <p:strVal val="ppt_y"/>
                                          </p:val>
                                        </p:tav>
                                        <p:tav tm="100000">
                                          <p:val>
                                            <p:strVal val="ppt_y"/>
                                          </p:val>
                                        </p:tav>
                                      </p:tavLst>
                                    </p:anim>
                                    <p:set>
                                      <p:cBhvr>
                                        <p:cTn id="32" dur="1" fill="hold">
                                          <p:stCondLst>
                                            <p:cond delay="249"/>
                                          </p:stCondLst>
                                        </p:cTn>
                                        <p:tgtEl>
                                          <p:spTgt spid="3"/>
                                        </p:tgtEl>
                                        <p:attrNameLst>
                                          <p:attrName>style.visibility</p:attrName>
                                        </p:attrNameLst>
                                      </p:cBhvr>
                                      <p:to>
                                        <p:strVal val="hidden"/>
                                      </p:to>
                                    </p:set>
                                  </p:childTnLst>
                                </p:cTn>
                              </p:par>
                              <p:par>
                                <p:cTn id="33" presetID="2" presetClass="exit" presetSubtype="2" accel="100000" fill="hold" grpId="1" nodeType="withEffect">
                                  <p:stCondLst>
                                    <p:cond delay="2000"/>
                                  </p:stCondLst>
                                  <p:childTnLst>
                                    <p:anim calcmode="lin" valueType="num">
                                      <p:cBhvr additive="base">
                                        <p:cTn id="34" dur="250"/>
                                        <p:tgtEl>
                                          <p:spTgt spid="4"/>
                                        </p:tgtEl>
                                        <p:attrNameLst>
                                          <p:attrName>ppt_x</p:attrName>
                                        </p:attrNameLst>
                                      </p:cBhvr>
                                      <p:tavLst>
                                        <p:tav tm="0">
                                          <p:val>
                                            <p:strVal val="ppt_x"/>
                                          </p:val>
                                        </p:tav>
                                        <p:tav tm="100000">
                                          <p:val>
                                            <p:strVal val="1+ppt_w/2"/>
                                          </p:val>
                                        </p:tav>
                                      </p:tavLst>
                                    </p:anim>
                                    <p:anim calcmode="lin" valueType="num">
                                      <p:cBhvr additive="base">
                                        <p:cTn id="35" dur="250"/>
                                        <p:tgtEl>
                                          <p:spTgt spid="4"/>
                                        </p:tgtEl>
                                        <p:attrNameLst>
                                          <p:attrName>ppt_y</p:attrName>
                                        </p:attrNameLst>
                                      </p:cBhvr>
                                      <p:tavLst>
                                        <p:tav tm="0">
                                          <p:val>
                                            <p:strVal val="ppt_y"/>
                                          </p:val>
                                        </p:tav>
                                        <p:tav tm="100000">
                                          <p:val>
                                            <p:strVal val="ppt_y"/>
                                          </p:val>
                                        </p:tav>
                                      </p:tavLst>
                                    </p:anim>
                                    <p:set>
                                      <p:cBhvr>
                                        <p:cTn id="36" dur="1" fill="hold">
                                          <p:stCondLst>
                                            <p:cond delay="249"/>
                                          </p:stCondLst>
                                        </p:cTn>
                                        <p:tgtEl>
                                          <p:spTgt spid="4"/>
                                        </p:tgtEl>
                                        <p:attrNameLst>
                                          <p:attrName>style.visibility</p:attrName>
                                        </p:attrNameLst>
                                      </p:cBhvr>
                                      <p:to>
                                        <p:strVal val="hidden"/>
                                      </p:to>
                                    </p:set>
                                  </p:childTnLst>
                                </p:cTn>
                              </p:par>
                              <p:par>
                                <p:cTn id="37" presetID="2" presetClass="exit" presetSubtype="2" accel="100000" fill="hold" grpId="1" nodeType="withEffect">
                                  <p:stCondLst>
                                    <p:cond delay="2000"/>
                                  </p:stCondLst>
                                  <p:childTnLst>
                                    <p:anim calcmode="lin" valueType="num">
                                      <p:cBhvr additive="base">
                                        <p:cTn id="38" dur="250"/>
                                        <p:tgtEl>
                                          <p:spTgt spid="5"/>
                                        </p:tgtEl>
                                        <p:attrNameLst>
                                          <p:attrName>ppt_x</p:attrName>
                                        </p:attrNameLst>
                                      </p:cBhvr>
                                      <p:tavLst>
                                        <p:tav tm="0">
                                          <p:val>
                                            <p:strVal val="ppt_x"/>
                                          </p:val>
                                        </p:tav>
                                        <p:tav tm="100000">
                                          <p:val>
                                            <p:strVal val="1+ppt_w/2"/>
                                          </p:val>
                                        </p:tav>
                                      </p:tavLst>
                                    </p:anim>
                                    <p:anim calcmode="lin" valueType="num">
                                      <p:cBhvr additive="base">
                                        <p:cTn id="39" dur="250"/>
                                        <p:tgtEl>
                                          <p:spTgt spid="5"/>
                                        </p:tgtEl>
                                        <p:attrNameLst>
                                          <p:attrName>ppt_y</p:attrName>
                                        </p:attrNameLst>
                                      </p:cBhvr>
                                      <p:tavLst>
                                        <p:tav tm="0">
                                          <p:val>
                                            <p:strVal val="ppt_y"/>
                                          </p:val>
                                        </p:tav>
                                        <p:tav tm="100000">
                                          <p:val>
                                            <p:strVal val="ppt_y"/>
                                          </p:val>
                                        </p:tav>
                                      </p:tavLst>
                                    </p:anim>
                                    <p:set>
                                      <p:cBhvr>
                                        <p:cTn id="40" dur="1" fill="hold">
                                          <p:stCondLst>
                                            <p:cond delay="249"/>
                                          </p:stCondLst>
                                        </p:cTn>
                                        <p:tgtEl>
                                          <p:spTgt spid="5"/>
                                        </p:tgtEl>
                                        <p:attrNameLst>
                                          <p:attrName>style.visibility</p:attrName>
                                        </p:attrNameLst>
                                      </p:cBhvr>
                                      <p:to>
                                        <p:strVal val="hidden"/>
                                      </p:to>
                                    </p:set>
                                  </p:childTnLst>
                                </p:cTn>
                              </p:par>
                              <p:par>
                                <p:cTn id="41" presetID="2" presetClass="exit" presetSubtype="2" accel="100000" fill="hold" grpId="1" nodeType="withEffect">
                                  <p:stCondLst>
                                    <p:cond delay="2000"/>
                                  </p:stCondLst>
                                  <p:childTnLst>
                                    <p:anim calcmode="lin" valueType="num">
                                      <p:cBhvr additive="base">
                                        <p:cTn id="42" dur="250"/>
                                        <p:tgtEl>
                                          <p:spTgt spid="7"/>
                                        </p:tgtEl>
                                        <p:attrNameLst>
                                          <p:attrName>ppt_x</p:attrName>
                                        </p:attrNameLst>
                                      </p:cBhvr>
                                      <p:tavLst>
                                        <p:tav tm="0">
                                          <p:val>
                                            <p:strVal val="ppt_x"/>
                                          </p:val>
                                        </p:tav>
                                        <p:tav tm="100000">
                                          <p:val>
                                            <p:strVal val="1+ppt_w/2"/>
                                          </p:val>
                                        </p:tav>
                                      </p:tavLst>
                                    </p:anim>
                                    <p:anim calcmode="lin" valueType="num">
                                      <p:cBhvr additive="base">
                                        <p:cTn id="43" dur="250"/>
                                        <p:tgtEl>
                                          <p:spTgt spid="7"/>
                                        </p:tgtEl>
                                        <p:attrNameLst>
                                          <p:attrName>ppt_y</p:attrName>
                                        </p:attrNameLst>
                                      </p:cBhvr>
                                      <p:tavLst>
                                        <p:tav tm="0">
                                          <p:val>
                                            <p:strVal val="ppt_y"/>
                                          </p:val>
                                        </p:tav>
                                        <p:tav tm="100000">
                                          <p:val>
                                            <p:strVal val="ppt_y"/>
                                          </p:val>
                                        </p:tav>
                                      </p:tavLst>
                                    </p:anim>
                                    <p:set>
                                      <p:cBhvr>
                                        <p:cTn id="4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94293"/>
            <a:ext cx="12198350" cy="669414"/>
          </a:xfrm>
          <a:prstGeom prst="rect">
            <a:avLst/>
          </a:prstGeom>
        </p:spPr>
        <p:txBody>
          <a:bodyPr wrap="square">
            <a:spAutoFit/>
          </a:bodyPr>
          <a:lstStyle/>
          <a:p>
            <a:pPr algn="ctr">
              <a:lnSpc>
                <a:spcPts val="4500"/>
              </a:lnSpc>
            </a:pPr>
            <a:r>
              <a:rPr lang="en-US" sz="4000" b="1" dirty="0">
                <a:solidFill>
                  <a:schemeClr val="bg1"/>
                </a:solidFill>
                <a:latin typeface="EYInterstate Light" panose="02000506000000020004" pitchFamily="2" charset="0"/>
              </a:rPr>
              <a:t>… mas as </a:t>
            </a:r>
            <a:r>
              <a:rPr lang="en-US" sz="4000" b="1" dirty="0" err="1">
                <a:solidFill>
                  <a:schemeClr val="bg1"/>
                </a:solidFill>
                <a:latin typeface="EYInterstate Light" panose="02000506000000020004" pitchFamily="2" charset="0"/>
              </a:rPr>
              <a:t>implicações</a:t>
            </a:r>
            <a:r>
              <a:rPr lang="en-US" sz="4000" b="1" dirty="0">
                <a:solidFill>
                  <a:schemeClr val="bg1"/>
                </a:solidFill>
                <a:latin typeface="EYInterstate Light" panose="02000506000000020004" pitchFamily="2" charset="0"/>
              </a:rPr>
              <a:t> </a:t>
            </a:r>
            <a:r>
              <a:rPr lang="en-US" sz="4000" b="1" dirty="0" err="1">
                <a:solidFill>
                  <a:schemeClr val="bg1"/>
                </a:solidFill>
                <a:latin typeface="EYInterstate Light" panose="02000506000000020004" pitchFamily="2" charset="0"/>
              </a:rPr>
              <a:t>não</a:t>
            </a:r>
            <a:r>
              <a:rPr lang="en-US" sz="4000" b="1" dirty="0">
                <a:solidFill>
                  <a:schemeClr val="bg1"/>
                </a:solidFill>
                <a:latin typeface="EYInterstate Light" panose="02000506000000020004" pitchFamily="2" charset="0"/>
              </a:rPr>
              <a:t> </a:t>
            </a:r>
            <a:r>
              <a:rPr lang="en-US" sz="4000" b="1" dirty="0" err="1">
                <a:solidFill>
                  <a:schemeClr val="bg1"/>
                </a:solidFill>
                <a:latin typeface="EYInterstate Light" panose="02000506000000020004" pitchFamily="2" charset="0"/>
              </a:rPr>
              <a:t>são</a:t>
            </a:r>
            <a:r>
              <a:rPr lang="en-US" sz="4000" b="1" dirty="0">
                <a:solidFill>
                  <a:schemeClr val="bg1"/>
                </a:solidFill>
                <a:latin typeface="EYInterstate Light" panose="02000506000000020004" pitchFamily="2" charset="0"/>
              </a:rPr>
              <a:t> </a:t>
            </a:r>
            <a:r>
              <a:rPr lang="en-US" sz="4000" b="1" dirty="0" err="1">
                <a:solidFill>
                  <a:schemeClr val="bg1"/>
                </a:solidFill>
                <a:latin typeface="EYInterstate Light" panose="02000506000000020004" pitchFamily="2" charset="0"/>
              </a:rPr>
              <a:t>claras</a:t>
            </a:r>
            <a:r>
              <a:rPr lang="en-US" sz="4000" b="1" dirty="0">
                <a:solidFill>
                  <a:schemeClr val="bg1"/>
                </a:solidFill>
                <a:latin typeface="EYInterstate Light" panose="02000506000000020004" pitchFamily="2" charset="0"/>
              </a:rPr>
              <a:t>.</a:t>
            </a:r>
          </a:p>
        </p:txBody>
      </p:sp>
      <p:sp>
        <p:nvSpPr>
          <p:cNvPr id="3" name="Title 1"/>
          <p:cNvSpPr txBox="1">
            <a:spLocks/>
          </p:cNvSpPr>
          <p:nvPr/>
        </p:nvSpPr>
        <p:spPr>
          <a:xfrm>
            <a:off x="187399" y="4164408"/>
            <a:ext cx="471847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Relações</a:t>
            </a:r>
            <a:r>
              <a:rPr lang="en-US" sz="2500" b="0" dirty="0">
                <a:solidFill>
                  <a:schemeClr val="bg2"/>
                </a:solidFill>
                <a:latin typeface="EYInterstate Light" panose="02000506000000020004" pitchFamily="2" charset="0"/>
              </a:rPr>
              <a:t> </a:t>
            </a:r>
            <a:r>
              <a:rPr lang="en-US" sz="2500" b="0" dirty="0" err="1">
                <a:solidFill>
                  <a:schemeClr val="bg2"/>
                </a:solidFill>
                <a:latin typeface="EYInterstate Light" panose="02000506000000020004" pitchFamily="2" charset="0"/>
              </a:rPr>
              <a:t>pessoais</a:t>
            </a:r>
            <a:endParaRPr lang="en-US" sz="2500" b="0" dirty="0">
              <a:solidFill>
                <a:schemeClr val="bg2"/>
              </a:solidFill>
              <a:latin typeface="EYInterstate Light" panose="02000506000000020004" pitchFamily="2" charset="0"/>
            </a:endParaRPr>
          </a:p>
        </p:txBody>
      </p:sp>
      <p:sp>
        <p:nvSpPr>
          <p:cNvPr id="4" name="Title 1"/>
          <p:cNvSpPr txBox="1">
            <a:spLocks/>
          </p:cNvSpPr>
          <p:nvPr/>
        </p:nvSpPr>
        <p:spPr>
          <a:xfrm>
            <a:off x="3595940" y="4865146"/>
            <a:ext cx="5436531"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Bem-estar</a:t>
            </a:r>
            <a:r>
              <a:rPr lang="en-US" sz="2500" b="0" dirty="0">
                <a:solidFill>
                  <a:schemeClr val="bg2"/>
                </a:solidFill>
                <a:latin typeface="EYInterstate Light" panose="02000506000000020004" pitchFamily="2" charset="0"/>
              </a:rPr>
              <a:t> </a:t>
            </a:r>
            <a:r>
              <a:rPr lang="en-US" sz="2500" b="0" dirty="0" err="1">
                <a:solidFill>
                  <a:schemeClr val="bg2"/>
                </a:solidFill>
                <a:latin typeface="EYInterstate Light" panose="02000506000000020004" pitchFamily="2" charset="0"/>
              </a:rPr>
              <a:t>psicológico</a:t>
            </a:r>
            <a:r>
              <a:rPr lang="en-US" sz="2500" b="0" dirty="0">
                <a:solidFill>
                  <a:schemeClr val="bg2"/>
                </a:solidFill>
                <a:latin typeface="EYInterstate Light" panose="02000506000000020004" pitchFamily="2" charset="0"/>
              </a:rPr>
              <a:t> e </a:t>
            </a:r>
            <a:r>
              <a:rPr lang="en-US" sz="2500" b="0" dirty="0" err="1">
                <a:solidFill>
                  <a:schemeClr val="bg2"/>
                </a:solidFill>
                <a:latin typeface="EYInterstate Light" panose="02000506000000020004" pitchFamily="2" charset="0"/>
              </a:rPr>
              <a:t>físico</a:t>
            </a:r>
            <a:endParaRPr lang="en-US" sz="2500" b="0" dirty="0">
              <a:solidFill>
                <a:schemeClr val="bg2"/>
              </a:solidFill>
              <a:latin typeface="EYInterstate Light" panose="02000506000000020004" pitchFamily="2" charset="0"/>
            </a:endParaRPr>
          </a:p>
        </p:txBody>
      </p:sp>
      <p:sp>
        <p:nvSpPr>
          <p:cNvPr id="5" name="Title 1"/>
          <p:cNvSpPr txBox="1">
            <a:spLocks/>
          </p:cNvSpPr>
          <p:nvPr/>
        </p:nvSpPr>
        <p:spPr>
          <a:xfrm>
            <a:off x="4463965" y="4164408"/>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err="1">
                <a:solidFill>
                  <a:schemeClr val="bg2"/>
                </a:solidFill>
                <a:latin typeface="EYInterstate Light" panose="02000506000000020004" pitchFamily="2" charset="0"/>
              </a:rPr>
              <a:t>Eficiência</a:t>
            </a:r>
            <a:r>
              <a:rPr lang="en-US" sz="2500" b="0" dirty="0">
                <a:solidFill>
                  <a:schemeClr val="bg2"/>
                </a:solidFill>
                <a:latin typeface="EYInterstate Light" panose="02000506000000020004" pitchFamily="2" charset="0"/>
              </a:rPr>
              <a:t> no trabalho</a:t>
            </a:r>
          </a:p>
        </p:txBody>
      </p:sp>
      <p:sp>
        <p:nvSpPr>
          <p:cNvPr id="9" name="Rectangle 8"/>
          <p:cNvSpPr>
            <a:spLocks noChangeAspect="1"/>
          </p:cNvSpPr>
          <p:nvPr/>
        </p:nvSpPr>
        <p:spPr>
          <a:xfrm>
            <a:off x="0" y="960120"/>
            <a:ext cx="12198350" cy="1292662"/>
          </a:xfrm>
          <a:prstGeom prst="rect">
            <a:avLst/>
          </a:prstGeom>
        </p:spPr>
        <p:txBody>
          <a:bodyPr wrap="square">
            <a:spAutoFit/>
          </a:bodyPr>
          <a:lstStyle/>
          <a:p>
            <a:pPr algn="ctr"/>
            <a:r>
              <a:rPr lang="en-US" sz="7800" b="1" dirty="0">
                <a:solidFill>
                  <a:schemeClr val="bg2"/>
                </a:solidFill>
                <a:latin typeface="EYInterstate" panose="02000503020000020004" pitchFamily="2" charset="0"/>
              </a:rPr>
              <a:t>O </a:t>
            </a:r>
            <a:r>
              <a:rPr lang="en-US" sz="7800" b="1" dirty="0" err="1">
                <a:solidFill>
                  <a:schemeClr val="bg2"/>
                </a:solidFill>
                <a:latin typeface="EYInterstate" panose="02000503020000020004" pitchFamily="2" charset="0"/>
              </a:rPr>
              <a:t>que</a:t>
            </a:r>
            <a:r>
              <a:rPr lang="en-US" sz="7800" b="1" dirty="0">
                <a:solidFill>
                  <a:schemeClr val="bg2"/>
                </a:solidFill>
                <a:latin typeface="EYInterstate" panose="02000503020000020004" pitchFamily="2" charset="0"/>
              </a:rPr>
              <a:t> </a:t>
            </a:r>
            <a:r>
              <a:rPr lang="en-US" sz="7800" b="1" dirty="0" err="1">
                <a:solidFill>
                  <a:schemeClr val="bg2"/>
                </a:solidFill>
                <a:latin typeface="EYInterstate" panose="02000503020000020004" pitchFamily="2" charset="0"/>
              </a:rPr>
              <a:t>vem</a:t>
            </a:r>
            <a:r>
              <a:rPr lang="en-US" sz="7800" b="1" dirty="0">
                <a:solidFill>
                  <a:schemeClr val="bg2"/>
                </a:solidFill>
                <a:latin typeface="EYInterstate" panose="02000503020000020004" pitchFamily="2" charset="0"/>
              </a:rPr>
              <a:t> a </a:t>
            </a:r>
            <a:r>
              <a:rPr lang="en-US" sz="7800" b="1" dirty="0" err="1">
                <a:solidFill>
                  <a:schemeClr val="bg2"/>
                </a:solidFill>
                <a:latin typeface="EYInterstate" panose="02000503020000020004" pitchFamily="2" charset="0"/>
              </a:rPr>
              <a:t>seguir</a:t>
            </a:r>
            <a:r>
              <a:rPr lang="en-US" sz="7800" b="1" dirty="0">
                <a:solidFill>
                  <a:schemeClr val="bg2"/>
                </a:solidFill>
                <a:latin typeface="EYInterstate" panose="02000503020000020004" pitchFamily="2" charset="0"/>
              </a:rPr>
              <a:t>?</a:t>
            </a:r>
          </a:p>
        </p:txBody>
      </p:sp>
      <p:sp>
        <p:nvSpPr>
          <p:cNvPr id="10" name="Title 1"/>
          <p:cNvSpPr txBox="1">
            <a:spLocks/>
          </p:cNvSpPr>
          <p:nvPr/>
        </p:nvSpPr>
        <p:spPr>
          <a:xfrm>
            <a:off x="7393623" y="4164408"/>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a:solidFill>
                  <a:schemeClr val="bg2"/>
                </a:solidFill>
                <a:latin typeface="EYInterstate Light" panose="02000506000000020004" pitchFamily="2" charset="0"/>
              </a:rPr>
              <a:t>O </a:t>
            </a:r>
            <a:r>
              <a:rPr lang="en-US" sz="2500" b="0" dirty="0" err="1">
                <a:solidFill>
                  <a:schemeClr val="bg2"/>
                </a:solidFill>
                <a:latin typeface="EYInterstate Light" panose="02000506000000020004" pitchFamily="2" charset="0"/>
              </a:rPr>
              <a:t>desconhecido</a:t>
            </a:r>
            <a:endParaRPr lang="en-US" sz="2500" b="0" dirty="0">
              <a:solidFill>
                <a:schemeClr val="bg2"/>
              </a:solidFill>
              <a:latin typeface="EYInterstate Light" panose="02000506000000020004" pitchFamily="2" charset="0"/>
            </a:endParaRPr>
          </a:p>
        </p:txBody>
      </p:sp>
    </p:spTree>
    <p:extLst>
      <p:ext uri="{BB962C8B-B14F-4D97-AF65-F5344CB8AC3E}">
        <p14:creationId xmlns:p14="http://schemas.microsoft.com/office/powerpoint/2010/main" val="1792569796"/>
      </p:ext>
    </p:extLst>
  </p:cSld>
  <p:clrMapOvr>
    <a:masterClrMapping/>
  </p:clrMapOvr>
  <mc:AlternateContent xmlns:mc="http://schemas.openxmlformats.org/markup-compatibility/2006" xmlns:p14="http://schemas.microsoft.com/office/powerpoint/2010/main">
    <mc:Choice Requires="p14">
      <p:transition p14:dur="10" advClick="0" advTm="8300"/>
    </mc:Choice>
    <mc:Fallback xmlns="">
      <p:transition advClick="0" advTm="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4500"/>
                            </p:stCondLst>
                            <p:childTnLst>
                              <p:par>
                                <p:cTn id="25" presetID="2" presetClass="exit" presetSubtype="2" accel="100000" fill="hold" grpId="1" nodeType="afterEffect">
                                  <p:stCondLst>
                                    <p:cond delay="3000"/>
                                  </p:stCondLst>
                                  <p:childTnLst>
                                    <p:anim calcmode="lin" valueType="num">
                                      <p:cBhvr additive="base">
                                        <p:cTn id="26" dur="250"/>
                                        <p:tgtEl>
                                          <p:spTgt spid="2"/>
                                        </p:tgtEl>
                                        <p:attrNameLst>
                                          <p:attrName>ppt_x</p:attrName>
                                        </p:attrNameLst>
                                      </p:cBhvr>
                                      <p:tavLst>
                                        <p:tav tm="0">
                                          <p:val>
                                            <p:strVal val="ppt_x"/>
                                          </p:val>
                                        </p:tav>
                                        <p:tav tm="100000">
                                          <p:val>
                                            <p:strVal val="1+ppt_w/2"/>
                                          </p:val>
                                        </p:tav>
                                      </p:tavLst>
                                    </p:anim>
                                    <p:anim calcmode="lin" valueType="num">
                                      <p:cBhvr additive="base">
                                        <p:cTn id="27" dur="250"/>
                                        <p:tgtEl>
                                          <p:spTgt spid="2"/>
                                        </p:tgtEl>
                                        <p:attrNameLst>
                                          <p:attrName>ppt_y</p:attrName>
                                        </p:attrNameLst>
                                      </p:cBhvr>
                                      <p:tavLst>
                                        <p:tav tm="0">
                                          <p:val>
                                            <p:strVal val="ppt_y"/>
                                          </p:val>
                                        </p:tav>
                                        <p:tav tm="100000">
                                          <p:val>
                                            <p:strVal val="ppt_y"/>
                                          </p:val>
                                        </p:tav>
                                      </p:tavLst>
                                    </p:anim>
                                    <p:set>
                                      <p:cBhvr>
                                        <p:cTn id="28" dur="1" fill="hold">
                                          <p:stCondLst>
                                            <p:cond delay="249"/>
                                          </p:stCondLst>
                                        </p:cTn>
                                        <p:tgtEl>
                                          <p:spTgt spid="2"/>
                                        </p:tgtEl>
                                        <p:attrNameLst>
                                          <p:attrName>style.visibility</p:attrName>
                                        </p:attrNameLst>
                                      </p:cBhvr>
                                      <p:to>
                                        <p:strVal val="hidden"/>
                                      </p:to>
                                    </p:set>
                                  </p:childTnLst>
                                </p:cTn>
                              </p:par>
                              <p:par>
                                <p:cTn id="29" presetID="2" presetClass="exit" presetSubtype="2" accel="100000" fill="hold" grpId="1" nodeType="withEffect">
                                  <p:stCondLst>
                                    <p:cond delay="3000"/>
                                  </p:stCondLst>
                                  <p:childTnLst>
                                    <p:anim calcmode="lin" valueType="num">
                                      <p:cBhvr additive="base">
                                        <p:cTn id="30" dur="250"/>
                                        <p:tgtEl>
                                          <p:spTgt spid="3"/>
                                        </p:tgtEl>
                                        <p:attrNameLst>
                                          <p:attrName>ppt_x</p:attrName>
                                        </p:attrNameLst>
                                      </p:cBhvr>
                                      <p:tavLst>
                                        <p:tav tm="0">
                                          <p:val>
                                            <p:strVal val="ppt_x"/>
                                          </p:val>
                                        </p:tav>
                                        <p:tav tm="100000">
                                          <p:val>
                                            <p:strVal val="1+ppt_w/2"/>
                                          </p:val>
                                        </p:tav>
                                      </p:tavLst>
                                    </p:anim>
                                    <p:anim calcmode="lin" valueType="num">
                                      <p:cBhvr additive="base">
                                        <p:cTn id="31" dur="250"/>
                                        <p:tgtEl>
                                          <p:spTgt spid="3"/>
                                        </p:tgtEl>
                                        <p:attrNameLst>
                                          <p:attrName>ppt_y</p:attrName>
                                        </p:attrNameLst>
                                      </p:cBhvr>
                                      <p:tavLst>
                                        <p:tav tm="0">
                                          <p:val>
                                            <p:strVal val="ppt_y"/>
                                          </p:val>
                                        </p:tav>
                                        <p:tav tm="100000">
                                          <p:val>
                                            <p:strVal val="ppt_y"/>
                                          </p:val>
                                        </p:tav>
                                      </p:tavLst>
                                    </p:anim>
                                    <p:set>
                                      <p:cBhvr>
                                        <p:cTn id="32" dur="1" fill="hold">
                                          <p:stCondLst>
                                            <p:cond delay="249"/>
                                          </p:stCondLst>
                                        </p:cTn>
                                        <p:tgtEl>
                                          <p:spTgt spid="3"/>
                                        </p:tgtEl>
                                        <p:attrNameLst>
                                          <p:attrName>style.visibility</p:attrName>
                                        </p:attrNameLst>
                                      </p:cBhvr>
                                      <p:to>
                                        <p:strVal val="hidden"/>
                                      </p:to>
                                    </p:set>
                                  </p:childTnLst>
                                </p:cTn>
                              </p:par>
                              <p:par>
                                <p:cTn id="33" presetID="2" presetClass="exit" presetSubtype="2" accel="100000" fill="hold" grpId="1" nodeType="withEffect">
                                  <p:stCondLst>
                                    <p:cond delay="3000"/>
                                  </p:stCondLst>
                                  <p:childTnLst>
                                    <p:anim calcmode="lin" valueType="num">
                                      <p:cBhvr additive="base">
                                        <p:cTn id="34" dur="250"/>
                                        <p:tgtEl>
                                          <p:spTgt spid="5"/>
                                        </p:tgtEl>
                                        <p:attrNameLst>
                                          <p:attrName>ppt_x</p:attrName>
                                        </p:attrNameLst>
                                      </p:cBhvr>
                                      <p:tavLst>
                                        <p:tav tm="0">
                                          <p:val>
                                            <p:strVal val="ppt_x"/>
                                          </p:val>
                                        </p:tav>
                                        <p:tav tm="100000">
                                          <p:val>
                                            <p:strVal val="1+ppt_w/2"/>
                                          </p:val>
                                        </p:tav>
                                      </p:tavLst>
                                    </p:anim>
                                    <p:anim calcmode="lin" valueType="num">
                                      <p:cBhvr additive="base">
                                        <p:cTn id="35" dur="250"/>
                                        <p:tgtEl>
                                          <p:spTgt spid="5"/>
                                        </p:tgtEl>
                                        <p:attrNameLst>
                                          <p:attrName>ppt_y</p:attrName>
                                        </p:attrNameLst>
                                      </p:cBhvr>
                                      <p:tavLst>
                                        <p:tav tm="0">
                                          <p:val>
                                            <p:strVal val="ppt_y"/>
                                          </p:val>
                                        </p:tav>
                                        <p:tav tm="100000">
                                          <p:val>
                                            <p:strVal val="ppt_y"/>
                                          </p:val>
                                        </p:tav>
                                      </p:tavLst>
                                    </p:anim>
                                    <p:set>
                                      <p:cBhvr>
                                        <p:cTn id="36" dur="1" fill="hold">
                                          <p:stCondLst>
                                            <p:cond delay="249"/>
                                          </p:stCondLst>
                                        </p:cTn>
                                        <p:tgtEl>
                                          <p:spTgt spid="5"/>
                                        </p:tgtEl>
                                        <p:attrNameLst>
                                          <p:attrName>style.visibility</p:attrName>
                                        </p:attrNameLst>
                                      </p:cBhvr>
                                      <p:to>
                                        <p:strVal val="hidden"/>
                                      </p:to>
                                    </p:set>
                                  </p:childTnLst>
                                </p:cTn>
                              </p:par>
                              <p:par>
                                <p:cTn id="37" presetID="2" presetClass="exit" presetSubtype="2" accel="100000" fill="hold" grpId="1" nodeType="withEffect">
                                  <p:stCondLst>
                                    <p:cond delay="3000"/>
                                  </p:stCondLst>
                                  <p:childTnLst>
                                    <p:anim calcmode="lin" valueType="num">
                                      <p:cBhvr additive="base">
                                        <p:cTn id="38" dur="250"/>
                                        <p:tgtEl>
                                          <p:spTgt spid="4"/>
                                        </p:tgtEl>
                                        <p:attrNameLst>
                                          <p:attrName>ppt_x</p:attrName>
                                        </p:attrNameLst>
                                      </p:cBhvr>
                                      <p:tavLst>
                                        <p:tav tm="0">
                                          <p:val>
                                            <p:strVal val="ppt_x"/>
                                          </p:val>
                                        </p:tav>
                                        <p:tav tm="100000">
                                          <p:val>
                                            <p:strVal val="1+ppt_w/2"/>
                                          </p:val>
                                        </p:tav>
                                      </p:tavLst>
                                    </p:anim>
                                    <p:anim calcmode="lin" valueType="num">
                                      <p:cBhvr additive="base">
                                        <p:cTn id="39" dur="250"/>
                                        <p:tgtEl>
                                          <p:spTgt spid="4"/>
                                        </p:tgtEl>
                                        <p:attrNameLst>
                                          <p:attrName>ppt_y</p:attrName>
                                        </p:attrNameLst>
                                      </p:cBhvr>
                                      <p:tavLst>
                                        <p:tav tm="0">
                                          <p:val>
                                            <p:strVal val="ppt_y"/>
                                          </p:val>
                                        </p:tav>
                                        <p:tav tm="100000">
                                          <p:val>
                                            <p:strVal val="ppt_y"/>
                                          </p:val>
                                        </p:tav>
                                      </p:tavLst>
                                    </p:anim>
                                    <p:set>
                                      <p:cBhvr>
                                        <p:cTn id="40" dur="1" fill="hold">
                                          <p:stCondLst>
                                            <p:cond delay="249"/>
                                          </p:stCondLst>
                                        </p:cTn>
                                        <p:tgtEl>
                                          <p:spTgt spid="4"/>
                                        </p:tgtEl>
                                        <p:attrNameLst>
                                          <p:attrName>style.visibility</p:attrName>
                                        </p:attrNameLst>
                                      </p:cBhvr>
                                      <p:to>
                                        <p:strVal val="hidden"/>
                                      </p:to>
                                    </p:set>
                                  </p:childTnLst>
                                </p:cTn>
                              </p:par>
                              <p:par>
                                <p:cTn id="41" presetID="2" presetClass="exit" presetSubtype="2" accel="100000" fill="hold" grpId="1" nodeType="withEffect">
                                  <p:stCondLst>
                                    <p:cond delay="3000"/>
                                  </p:stCondLst>
                                  <p:childTnLst>
                                    <p:anim calcmode="lin" valueType="num">
                                      <p:cBhvr additive="base">
                                        <p:cTn id="42" dur="250"/>
                                        <p:tgtEl>
                                          <p:spTgt spid="10"/>
                                        </p:tgtEl>
                                        <p:attrNameLst>
                                          <p:attrName>ppt_x</p:attrName>
                                        </p:attrNameLst>
                                      </p:cBhvr>
                                      <p:tavLst>
                                        <p:tav tm="0">
                                          <p:val>
                                            <p:strVal val="ppt_x"/>
                                          </p:val>
                                        </p:tav>
                                        <p:tav tm="100000">
                                          <p:val>
                                            <p:strVal val="1+ppt_w/2"/>
                                          </p:val>
                                        </p:tav>
                                      </p:tavLst>
                                    </p:anim>
                                    <p:anim calcmode="lin" valueType="num">
                                      <p:cBhvr additive="base">
                                        <p:cTn id="43" dur="250"/>
                                        <p:tgtEl>
                                          <p:spTgt spid="10"/>
                                        </p:tgtEl>
                                        <p:attrNameLst>
                                          <p:attrName>ppt_y</p:attrName>
                                        </p:attrNameLst>
                                      </p:cBhvr>
                                      <p:tavLst>
                                        <p:tav tm="0">
                                          <p:val>
                                            <p:strVal val="ppt_y"/>
                                          </p:val>
                                        </p:tav>
                                        <p:tav tm="100000">
                                          <p:val>
                                            <p:strVal val="ppt_y"/>
                                          </p:val>
                                        </p:tav>
                                      </p:tavLst>
                                    </p:anim>
                                    <p:set>
                                      <p:cBhvr>
                                        <p:cTn id="44"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2004" y="2778255"/>
            <a:ext cx="9336505" cy="1246495"/>
          </a:xfrm>
          <a:prstGeom prst="rect">
            <a:avLst/>
          </a:prstGeom>
        </p:spPr>
        <p:txBody>
          <a:bodyPr wrap="square">
            <a:spAutoFit/>
          </a:bodyPr>
          <a:lstStyle/>
          <a:p>
            <a:pPr algn="ctr">
              <a:lnSpc>
                <a:spcPts val="4500"/>
              </a:lnSpc>
            </a:pPr>
            <a:r>
              <a:rPr lang="pt-BR" sz="4000" dirty="0">
                <a:solidFill>
                  <a:schemeClr val="bg1"/>
                </a:solidFill>
                <a:latin typeface="EYInterstate Light" panose="02000506000000020004" pitchFamily="2" charset="0"/>
              </a:rPr>
              <a:t>Estamos preparando estudantes para </a:t>
            </a:r>
          </a:p>
          <a:p>
            <a:pPr algn="ctr">
              <a:lnSpc>
                <a:spcPts val="4500"/>
              </a:lnSpc>
            </a:pPr>
            <a:r>
              <a:rPr lang="pt-BR" sz="4000" dirty="0">
                <a:solidFill>
                  <a:schemeClr val="bg1"/>
                </a:solidFill>
                <a:latin typeface="EYInterstate Light" panose="02000506000000020004" pitchFamily="2" charset="0"/>
              </a:rPr>
              <a:t>trabalhos que </a:t>
            </a:r>
            <a:r>
              <a:rPr lang="pt-BR" sz="4000" dirty="0">
                <a:solidFill>
                  <a:schemeClr val="bg2"/>
                </a:solidFill>
                <a:latin typeface="EYInterstate Light" panose="02000506000000020004" pitchFamily="2" charset="0"/>
              </a:rPr>
              <a:t>ainda não existem</a:t>
            </a:r>
            <a:r>
              <a:rPr lang="pt-BR" sz="4000" dirty="0">
                <a:solidFill>
                  <a:schemeClr val="bg1"/>
                </a:solidFill>
                <a:latin typeface="EYInterstate Light" panose="02000506000000020004" pitchFamily="2" charset="0"/>
              </a:rPr>
              <a:t>…</a:t>
            </a:r>
          </a:p>
        </p:txBody>
      </p:sp>
      <p:sp>
        <p:nvSpPr>
          <p:cNvPr id="4" name="Rectangle 3"/>
          <p:cNvSpPr>
            <a:spLocks noChangeAspect="1"/>
          </p:cNvSpPr>
          <p:nvPr/>
        </p:nvSpPr>
        <p:spPr>
          <a:xfrm>
            <a:off x="0" y="960120"/>
            <a:ext cx="12198350" cy="1292662"/>
          </a:xfrm>
          <a:prstGeom prst="rect">
            <a:avLst/>
          </a:prstGeom>
        </p:spPr>
        <p:txBody>
          <a:bodyPr wrap="square">
            <a:spAutoFit/>
          </a:bodyPr>
          <a:lstStyle/>
          <a:p>
            <a:pPr algn="ctr"/>
            <a:r>
              <a:rPr lang="pt-BR" sz="7800" b="1" dirty="0">
                <a:solidFill>
                  <a:schemeClr val="bg2"/>
                </a:solidFill>
                <a:latin typeface="EYInterstate" panose="02000503020000020004" pitchFamily="2" charset="0"/>
              </a:rPr>
              <a:t>O que vem a seguir?</a:t>
            </a:r>
          </a:p>
        </p:txBody>
      </p:sp>
      <p:sp>
        <p:nvSpPr>
          <p:cNvPr id="10" name="Rectangle 9"/>
          <p:cNvSpPr/>
          <p:nvPr/>
        </p:nvSpPr>
        <p:spPr>
          <a:xfrm>
            <a:off x="1430923" y="2778255"/>
            <a:ext cx="9336505" cy="1323439"/>
          </a:xfrm>
          <a:prstGeom prst="rect">
            <a:avLst/>
          </a:prstGeom>
        </p:spPr>
        <p:txBody>
          <a:bodyPr wrap="square">
            <a:spAutoFit/>
          </a:bodyPr>
          <a:lstStyle/>
          <a:p>
            <a:pPr algn="ctr"/>
            <a:r>
              <a:rPr lang="pt-BR" sz="4000" dirty="0">
                <a:solidFill>
                  <a:schemeClr val="bg1"/>
                </a:solidFill>
                <a:latin typeface="EYInterstate Light" panose="02000506000000020004" pitchFamily="2" charset="0"/>
              </a:rPr>
              <a:t>… utilizando tecnologias que</a:t>
            </a:r>
            <a:br>
              <a:rPr lang="pt-BR" sz="4000" dirty="0">
                <a:solidFill>
                  <a:schemeClr val="bg1"/>
                </a:solidFill>
                <a:latin typeface="EYInterstate Light" panose="02000506000000020004" pitchFamily="2" charset="0"/>
              </a:rPr>
            </a:br>
            <a:r>
              <a:rPr lang="pt-BR" sz="4000" dirty="0">
                <a:solidFill>
                  <a:schemeClr val="bg2"/>
                </a:solidFill>
                <a:latin typeface="EYInterstate Light" panose="02000506000000020004" pitchFamily="2" charset="0"/>
              </a:rPr>
              <a:t>ainda não foram inventadas</a:t>
            </a:r>
            <a:r>
              <a:rPr lang="pt-BR" sz="4000" dirty="0">
                <a:solidFill>
                  <a:schemeClr val="bg1"/>
                </a:solidFill>
                <a:latin typeface="EYInterstate Light" panose="02000506000000020004" pitchFamily="2" charset="0"/>
              </a:rPr>
              <a:t>…</a:t>
            </a:r>
          </a:p>
        </p:txBody>
      </p:sp>
      <p:sp>
        <p:nvSpPr>
          <p:cNvPr id="11" name="Rectangle 10"/>
          <p:cNvSpPr/>
          <p:nvPr/>
        </p:nvSpPr>
        <p:spPr>
          <a:xfrm>
            <a:off x="1602004" y="2816726"/>
            <a:ext cx="9336505" cy="1246495"/>
          </a:xfrm>
          <a:prstGeom prst="rect">
            <a:avLst/>
          </a:prstGeom>
        </p:spPr>
        <p:txBody>
          <a:bodyPr wrap="square">
            <a:spAutoFit/>
          </a:bodyPr>
          <a:lstStyle/>
          <a:p>
            <a:pPr algn="ctr">
              <a:lnSpc>
                <a:spcPts val="4500"/>
              </a:lnSpc>
            </a:pPr>
            <a:r>
              <a:rPr lang="pt-BR" sz="4000" dirty="0">
                <a:solidFill>
                  <a:schemeClr val="bg1"/>
                </a:solidFill>
                <a:latin typeface="EYInterstate Light" panose="02000506000000020004" pitchFamily="2" charset="0"/>
              </a:rPr>
              <a:t> … para solucionar problemas</a:t>
            </a:r>
            <a:br>
              <a:rPr lang="pt-BR" sz="4000" dirty="0">
                <a:solidFill>
                  <a:schemeClr val="bg1"/>
                </a:solidFill>
                <a:latin typeface="EYInterstate Light" panose="02000506000000020004" pitchFamily="2" charset="0"/>
              </a:rPr>
            </a:br>
            <a:r>
              <a:rPr lang="pt-BR" sz="4000" dirty="0">
                <a:solidFill>
                  <a:schemeClr val="bg2"/>
                </a:solidFill>
                <a:latin typeface="EYInterstate Light" panose="02000506000000020004" pitchFamily="2" charset="0"/>
              </a:rPr>
              <a:t>que ainda não conhecemos.</a:t>
            </a:r>
          </a:p>
        </p:txBody>
      </p:sp>
    </p:spTree>
    <p:extLst>
      <p:ext uri="{BB962C8B-B14F-4D97-AF65-F5344CB8AC3E}">
        <p14:creationId xmlns:p14="http://schemas.microsoft.com/office/powerpoint/2010/main" val="2894280997"/>
      </p:ext>
    </p:extLst>
  </p:cSld>
  <p:clrMapOvr>
    <a:masterClrMapping/>
  </p:clrMapOvr>
  <mc:AlternateContent xmlns:mc="http://schemas.openxmlformats.org/markup-compatibility/2006" xmlns:p14="http://schemas.microsoft.com/office/powerpoint/2010/main">
    <mc:Choice Requires="p14">
      <p:transition p14:dur="10" advClick="0" advTm="11000"/>
    </mc:Choice>
    <mc:Fallback xmlns="">
      <p:transition advClick="0"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xit" presetSubtype="2" accel="100000" fill="hold" grpId="1" nodeType="afterEffect">
                                  <p:stCondLst>
                                    <p:cond delay="2500"/>
                                  </p:stCondLst>
                                  <p:childTnLst>
                                    <p:anim calcmode="lin" valueType="num">
                                      <p:cBhvr additive="base">
                                        <p:cTn id="10" dur="250"/>
                                        <p:tgtEl>
                                          <p:spTgt spid="3"/>
                                        </p:tgtEl>
                                        <p:attrNameLst>
                                          <p:attrName>ppt_x</p:attrName>
                                        </p:attrNameLst>
                                      </p:cBhvr>
                                      <p:tavLst>
                                        <p:tav tm="0">
                                          <p:val>
                                            <p:strVal val="ppt_x"/>
                                          </p:val>
                                        </p:tav>
                                        <p:tav tm="100000">
                                          <p:val>
                                            <p:strVal val="1+ppt_w/2"/>
                                          </p:val>
                                        </p:tav>
                                      </p:tavLst>
                                    </p:anim>
                                    <p:anim calcmode="lin" valueType="num">
                                      <p:cBhvr additive="base">
                                        <p:cTn id="11" dur="250"/>
                                        <p:tgtEl>
                                          <p:spTgt spid="3"/>
                                        </p:tgtEl>
                                        <p:attrNameLst>
                                          <p:attrName>ppt_y</p:attrName>
                                        </p:attrNameLst>
                                      </p:cBhvr>
                                      <p:tavLst>
                                        <p:tav tm="0">
                                          <p:val>
                                            <p:strVal val="ppt_y"/>
                                          </p:val>
                                        </p:tav>
                                        <p:tav tm="100000">
                                          <p:val>
                                            <p:strVal val="ppt_y"/>
                                          </p:val>
                                        </p:tav>
                                      </p:tavLst>
                                    </p:anim>
                                    <p:set>
                                      <p:cBhvr>
                                        <p:cTn id="12" dur="1" fill="hold">
                                          <p:stCondLst>
                                            <p:cond delay="249"/>
                                          </p:stCondLst>
                                        </p:cTn>
                                        <p:tgtEl>
                                          <p:spTgt spid="3"/>
                                        </p:tgtEl>
                                        <p:attrNameLst>
                                          <p:attrName>style.visibility</p:attrName>
                                        </p:attrNameLst>
                                      </p:cBhvr>
                                      <p:to>
                                        <p:strVal val="hidden"/>
                                      </p:to>
                                    </p:set>
                                  </p:childTnLst>
                                </p:cTn>
                              </p:par>
                            </p:childTnLst>
                          </p:cTn>
                        </p:par>
                        <p:par>
                          <p:cTn id="13" fill="hold">
                            <p:stCondLst>
                              <p:cond delay="3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3750"/>
                            </p:stCondLst>
                            <p:childTnLst>
                              <p:par>
                                <p:cTn id="18" presetID="2" presetClass="exit" presetSubtype="2" accel="100000" fill="hold" grpId="1" nodeType="afterEffect">
                                  <p:stCondLst>
                                    <p:cond delay="2500"/>
                                  </p:stCondLst>
                                  <p:childTnLst>
                                    <p:anim calcmode="lin" valueType="num">
                                      <p:cBhvr additive="base">
                                        <p:cTn id="19" dur="250"/>
                                        <p:tgtEl>
                                          <p:spTgt spid="10"/>
                                        </p:tgtEl>
                                        <p:attrNameLst>
                                          <p:attrName>ppt_x</p:attrName>
                                        </p:attrNameLst>
                                      </p:cBhvr>
                                      <p:tavLst>
                                        <p:tav tm="0">
                                          <p:val>
                                            <p:strVal val="ppt_x"/>
                                          </p:val>
                                        </p:tav>
                                        <p:tav tm="100000">
                                          <p:val>
                                            <p:strVal val="1+ppt_w/2"/>
                                          </p:val>
                                        </p:tav>
                                      </p:tavLst>
                                    </p:anim>
                                    <p:anim calcmode="lin" valueType="num">
                                      <p:cBhvr additive="base">
                                        <p:cTn id="20" dur="250"/>
                                        <p:tgtEl>
                                          <p:spTgt spid="10"/>
                                        </p:tgtEl>
                                        <p:attrNameLst>
                                          <p:attrName>ppt_y</p:attrName>
                                        </p:attrNameLst>
                                      </p:cBhvr>
                                      <p:tavLst>
                                        <p:tav tm="0">
                                          <p:val>
                                            <p:strVal val="ppt_y"/>
                                          </p:val>
                                        </p:tav>
                                        <p:tav tm="100000">
                                          <p:val>
                                            <p:strVal val="ppt_y"/>
                                          </p:val>
                                        </p:tav>
                                      </p:tavLst>
                                    </p:anim>
                                    <p:set>
                                      <p:cBhvr>
                                        <p:cTn id="21" dur="1" fill="hold">
                                          <p:stCondLst>
                                            <p:cond delay="249"/>
                                          </p:stCondLst>
                                        </p:cTn>
                                        <p:tgtEl>
                                          <p:spTgt spid="10"/>
                                        </p:tgtEl>
                                        <p:attrNameLst>
                                          <p:attrName>style.visibility</p:attrName>
                                        </p:attrNameLst>
                                      </p:cBhvr>
                                      <p:to>
                                        <p:strVal val="hidden"/>
                                      </p:to>
                                    </p:set>
                                  </p:childTnLst>
                                </p:cTn>
                              </p:par>
                            </p:childTnLst>
                          </p:cTn>
                        </p:par>
                        <p:par>
                          <p:cTn id="22" fill="hold">
                            <p:stCondLst>
                              <p:cond delay="6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7000"/>
                            </p:stCondLst>
                            <p:childTnLst>
                              <p:par>
                                <p:cTn id="27" presetID="2" presetClass="exit" presetSubtype="2" accel="100000" fill="hold" grpId="1" nodeType="afterEffect">
                                  <p:stCondLst>
                                    <p:cond delay="3500"/>
                                  </p:stCondLst>
                                  <p:childTnLst>
                                    <p:anim calcmode="lin" valueType="num">
                                      <p:cBhvr additive="base">
                                        <p:cTn id="28" dur="250"/>
                                        <p:tgtEl>
                                          <p:spTgt spid="11"/>
                                        </p:tgtEl>
                                        <p:attrNameLst>
                                          <p:attrName>ppt_x</p:attrName>
                                        </p:attrNameLst>
                                      </p:cBhvr>
                                      <p:tavLst>
                                        <p:tav tm="0">
                                          <p:val>
                                            <p:strVal val="ppt_x"/>
                                          </p:val>
                                        </p:tav>
                                        <p:tav tm="100000">
                                          <p:val>
                                            <p:strVal val="1+ppt_w/2"/>
                                          </p:val>
                                        </p:tav>
                                      </p:tavLst>
                                    </p:anim>
                                    <p:anim calcmode="lin" valueType="num">
                                      <p:cBhvr additive="base">
                                        <p:cTn id="29" dur="250"/>
                                        <p:tgtEl>
                                          <p:spTgt spid="11"/>
                                        </p:tgtEl>
                                        <p:attrNameLst>
                                          <p:attrName>ppt_y</p:attrName>
                                        </p:attrNameLst>
                                      </p:cBhvr>
                                      <p:tavLst>
                                        <p:tav tm="0">
                                          <p:val>
                                            <p:strVal val="ppt_y"/>
                                          </p:val>
                                        </p:tav>
                                        <p:tav tm="100000">
                                          <p:val>
                                            <p:strVal val="ppt_y"/>
                                          </p:val>
                                        </p:tav>
                                      </p:tavLst>
                                    </p:anim>
                                    <p:set>
                                      <p:cBhvr>
                                        <p:cTn id="30" dur="1" fill="hold">
                                          <p:stCondLst>
                                            <p:cond delay="2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7694" y="2778255"/>
            <a:ext cx="9336505" cy="1246495"/>
          </a:xfrm>
          <a:prstGeom prst="rect">
            <a:avLst/>
          </a:prstGeom>
        </p:spPr>
        <p:txBody>
          <a:bodyPr wrap="square">
            <a:spAutoFit/>
          </a:bodyPr>
          <a:lstStyle/>
          <a:p>
            <a:pPr algn="ctr">
              <a:lnSpc>
                <a:spcPts val="4500"/>
              </a:lnSpc>
            </a:pPr>
            <a:r>
              <a:rPr lang="pt-BR" sz="4000" dirty="0">
                <a:solidFill>
                  <a:schemeClr val="bg1"/>
                </a:solidFill>
                <a:latin typeface="EYInterstate Light" panose="02000506000000020004" pitchFamily="2" charset="0"/>
              </a:rPr>
              <a:t>Estamos em transição?</a:t>
            </a:r>
          </a:p>
          <a:p>
            <a:pPr algn="ctr">
              <a:lnSpc>
                <a:spcPts val="4500"/>
              </a:lnSpc>
            </a:pPr>
            <a:r>
              <a:rPr lang="pt-BR" sz="4000" dirty="0">
                <a:solidFill>
                  <a:schemeClr val="bg2"/>
                </a:solidFill>
                <a:latin typeface="EYInterstate Light" panose="02000506000000020004" pitchFamily="2" charset="0"/>
              </a:rPr>
              <a:t>Para a geração Y, isto é a regra!</a:t>
            </a:r>
            <a:endParaRPr lang="pt-BR" sz="4000" dirty="0">
              <a:solidFill>
                <a:schemeClr val="bg1"/>
              </a:solidFill>
              <a:latin typeface="EYInterstate Light" panose="02000506000000020004" pitchFamily="2" charset="0"/>
            </a:endParaRPr>
          </a:p>
        </p:txBody>
      </p:sp>
      <p:sp>
        <p:nvSpPr>
          <p:cNvPr id="3" name="Rectangle 2"/>
          <p:cNvSpPr>
            <a:spLocks noChangeAspect="1"/>
          </p:cNvSpPr>
          <p:nvPr/>
        </p:nvSpPr>
        <p:spPr>
          <a:xfrm>
            <a:off x="0" y="960120"/>
            <a:ext cx="12198350" cy="1292662"/>
          </a:xfrm>
          <a:prstGeom prst="rect">
            <a:avLst/>
          </a:prstGeom>
        </p:spPr>
        <p:txBody>
          <a:bodyPr wrap="square">
            <a:spAutoFit/>
          </a:bodyPr>
          <a:lstStyle/>
          <a:p>
            <a:pPr algn="ctr"/>
            <a:r>
              <a:rPr lang="pt-BR" sz="7800" b="1" dirty="0">
                <a:solidFill>
                  <a:schemeClr val="bg2"/>
                </a:solidFill>
                <a:latin typeface="EYInterstate" panose="02000503020000020004" pitchFamily="2" charset="0"/>
              </a:rPr>
              <a:t>O que vem a seguir?</a:t>
            </a:r>
          </a:p>
        </p:txBody>
      </p:sp>
      <p:cxnSp>
        <p:nvCxnSpPr>
          <p:cNvPr id="5" name="Straight Connector 4"/>
          <p:cNvCxnSpPr/>
          <p:nvPr/>
        </p:nvCxnSpPr>
        <p:spPr>
          <a:xfrm>
            <a:off x="6087979" y="4307305"/>
            <a:ext cx="0" cy="2261937"/>
          </a:xfrm>
          <a:prstGeom prst="line">
            <a:avLst/>
          </a:prstGeom>
          <a:ln w="9525">
            <a:solidFill>
              <a:schemeClr val="bg2"/>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15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3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28863"/>
            <a:ext cx="12198350" cy="669414"/>
          </a:xfrm>
          <a:prstGeom prst="rect">
            <a:avLst/>
          </a:prstGeom>
        </p:spPr>
        <p:txBody>
          <a:bodyPr wrap="square">
            <a:spAutoFit/>
          </a:bodyPr>
          <a:lstStyle/>
          <a:p>
            <a:pPr algn="ctr">
              <a:lnSpc>
                <a:spcPts val="4500"/>
              </a:lnSpc>
            </a:pPr>
            <a:r>
              <a:rPr lang="pt-BR" sz="4000" b="1" dirty="0">
                <a:solidFill>
                  <a:srgbClr val="808080">
                    <a:lumMod val="50000"/>
                  </a:srgbClr>
                </a:solidFill>
                <a:latin typeface="EYInterstate Light" panose="02000506000000020004" pitchFamily="2" charset="0"/>
              </a:rPr>
              <a:t>O futuro do trabalho</a:t>
            </a:r>
          </a:p>
        </p:txBody>
      </p:sp>
      <p:grpSp>
        <p:nvGrpSpPr>
          <p:cNvPr id="11" name="Group 10"/>
          <p:cNvGrpSpPr/>
          <p:nvPr/>
        </p:nvGrpSpPr>
        <p:grpSpPr>
          <a:xfrm>
            <a:off x="5729899" y="3059724"/>
            <a:ext cx="738553" cy="738553"/>
            <a:chOff x="5729899" y="2817447"/>
            <a:chExt cx="738553" cy="738553"/>
          </a:xfrm>
        </p:grpSpPr>
        <p:sp>
          <p:nvSpPr>
            <p:cNvPr id="3" name="Oval 2"/>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7" name="TextBox 6"/>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2</a:t>
              </a:r>
            </a:p>
          </p:txBody>
        </p:sp>
      </p:grpSp>
      <p:sp>
        <p:nvSpPr>
          <p:cNvPr id="12" name="TextBox 11"/>
          <p:cNvSpPr txBox="1"/>
          <p:nvPr/>
        </p:nvSpPr>
        <p:spPr>
          <a:xfrm>
            <a:off x="2458152" y="4119260"/>
            <a:ext cx="7282046" cy="119109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808080">
                    <a:lumMod val="50000"/>
                  </a:srgbClr>
                </a:solidFill>
                <a:latin typeface="EYInterstate Light" panose="02000506000000020004" pitchFamily="2" charset="0"/>
              </a:rPr>
              <a:t>“Quando se trata do futuro do trabalho, ser um ‘late adopter’ é o mesmo que estar ‘por fora do negócio’.”</a:t>
            </a:r>
          </a:p>
        </p:txBody>
      </p:sp>
      <p:sp>
        <p:nvSpPr>
          <p:cNvPr id="13" name="TextBox 12"/>
          <p:cNvSpPr txBox="1"/>
          <p:nvPr/>
        </p:nvSpPr>
        <p:spPr>
          <a:xfrm>
            <a:off x="2458152" y="5557689"/>
            <a:ext cx="7282046" cy="313932"/>
          </a:xfrm>
          <a:prstGeom prst="rect">
            <a:avLst/>
          </a:prstGeom>
          <a:noFill/>
        </p:spPr>
        <p:txBody>
          <a:bodyPr wrap="square" lIns="0" tIns="36576" rIns="0" bIns="0" rtlCol="0">
            <a:spAutoFit/>
          </a:bodyPr>
          <a:lstStyle/>
          <a:p>
            <a:pPr algn="ctr">
              <a:spcAft>
                <a:spcPts val="600"/>
              </a:spcAft>
              <a:buClr>
                <a:srgbClr val="FFD200"/>
              </a:buClr>
              <a:buSzPct val="70000"/>
            </a:pPr>
            <a:r>
              <a:rPr lang="en-US" b="1" dirty="0">
                <a:solidFill>
                  <a:srgbClr val="404040"/>
                </a:solidFill>
                <a:latin typeface="EYInterstate" panose="02000503020000020004" pitchFamily="2" charset="0"/>
              </a:rPr>
              <a:t>Jacob Morgan</a:t>
            </a:r>
          </a:p>
        </p:txBody>
      </p:sp>
      <p:pic>
        <p:nvPicPr>
          <p:cNvPr id="4" name="SECTION 2- iStock_000019703491_Audio441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29899" y="359406"/>
            <a:ext cx="609600" cy="609600"/>
          </a:xfrm>
          <a:prstGeom prst="rect">
            <a:avLst/>
          </a:prstGeom>
        </p:spPr>
      </p:pic>
      <p:sp>
        <p:nvSpPr>
          <p:cNvPr id="9"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brainyquote.com</a:t>
            </a:r>
          </a:p>
          <a:p>
            <a:pPr algn="ctr"/>
            <a:endParaRPr lang="en-US" sz="1400" b="0" i="1" dirty="0">
              <a:solidFill>
                <a:srgbClr val="333333">
                  <a:lumMod val="40000"/>
                  <a:lumOff val="60000"/>
                </a:srgbClr>
              </a:solidFill>
              <a:latin typeface="EYInterstate Light" panose="02000506000000020004" pitchFamily="2" charset="0"/>
            </a:endParaRPr>
          </a:p>
        </p:txBody>
      </p:sp>
    </p:spTree>
    <p:extLst>
      <p:ext uri="{BB962C8B-B14F-4D97-AF65-F5344CB8AC3E}">
        <p14:creationId xmlns:p14="http://schemas.microsoft.com/office/powerpoint/2010/main" val="3981974130"/>
      </p:ext>
    </p:extLst>
  </p:cSld>
  <p:clrMapOvr>
    <a:masterClrMapping/>
  </p:clrMapOvr>
  <p:transition spd="slow" advClick="0" advTm="1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0 0 L 0 -0.12523 " pathEditMode="relative" rAng="0" ptsTypes="AA">
                                      <p:cBhvr>
                                        <p:cTn id="13" dur="2000" fill="hold"/>
                                        <p:tgtEl>
                                          <p:spTgt spid="11"/>
                                        </p:tgtEl>
                                        <p:attrNameLst>
                                          <p:attrName>ppt_x</p:attrName>
                                          <p:attrName>ppt_y</p:attrName>
                                        </p:attrNameLst>
                                      </p:cBhvr>
                                      <p:rCtr x="0" y="-6273"/>
                                    </p:animMotion>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3500"/>
                            </p:stCondLst>
                            <p:childTnLst>
                              <p:par>
                                <p:cTn id="19" presetID="10" presetClass="entr" presetSubtype="0" fill="hold" grpId="0" nodeType="afterEffect">
                                  <p:stCondLst>
                                    <p:cond delay="1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500"/>
                            </p:stCondLst>
                            <p:childTnLst>
                              <p:par>
                                <p:cTn id="23" presetID="10" presetClass="entr" presetSubtype="0" fill="hold" grpId="0" nodeType="after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7000"/>
                            </p:stCondLst>
                            <p:childTnLst>
                              <p:par>
                                <p:cTn id="27" presetID="10" presetClass="entr" presetSubtype="0" fill="hold" grpId="0" nodeType="after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fill="hold" display="0">
                  <p:stCondLst>
                    <p:cond delay="indefinite"/>
                  </p:stCondLst>
                  <p:endCondLst>
                    <p:cond evt="onStopAudio" delay="0">
                      <p:tgtEl>
                        <p:sldTgt/>
                      </p:tgtEl>
                    </p:cond>
                  </p:endCondLst>
                </p:cTn>
                <p:tgtEl>
                  <p:spTgt spid="4"/>
                </p:tgtEl>
              </p:cMediaNode>
            </p:audio>
          </p:childTnLst>
        </p:cTn>
      </p:par>
    </p:tnLst>
    <p:bldLst>
      <p:bldP spid="2" grpId="0"/>
      <p:bldP spid="12" grpId="0"/>
      <p:bldP spid="1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198264" y="2692879"/>
            <a:ext cx="7914290" cy="54982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3500" b="0" dirty="0">
                <a:solidFill>
                  <a:srgbClr val="FFFFFF"/>
                </a:solidFill>
                <a:latin typeface="EYInterstate Light" panose="02000506000000020004" pitchFamily="2" charset="0"/>
              </a:rPr>
              <a:t>No ambiente de trabalho de hoje, estamos vendo o aumento do uso de:</a:t>
            </a:r>
          </a:p>
        </p:txBody>
      </p:sp>
      <p:sp>
        <p:nvSpPr>
          <p:cNvPr id="7" name="Title 1"/>
          <p:cNvSpPr txBox="1">
            <a:spLocks/>
          </p:cNvSpPr>
          <p:nvPr/>
        </p:nvSpPr>
        <p:spPr>
          <a:xfrm>
            <a:off x="5265705" y="4893056"/>
            <a:ext cx="166694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2500" b="0" dirty="0">
                <a:solidFill>
                  <a:srgbClr val="F6D322"/>
                </a:solidFill>
                <a:latin typeface="EYInterstate Light" panose="02000506000000020004" pitchFamily="2" charset="0"/>
              </a:rPr>
              <a:t>Digital</a:t>
            </a:r>
          </a:p>
        </p:txBody>
      </p:sp>
      <p:sp>
        <p:nvSpPr>
          <p:cNvPr id="8" name="Title 1"/>
          <p:cNvSpPr txBox="1">
            <a:spLocks/>
          </p:cNvSpPr>
          <p:nvPr/>
        </p:nvSpPr>
        <p:spPr>
          <a:xfrm>
            <a:off x="1834236" y="4213373"/>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Capacitação tecnológica</a:t>
            </a:r>
          </a:p>
        </p:txBody>
      </p:sp>
      <p:sp>
        <p:nvSpPr>
          <p:cNvPr id="9" name="Title 1"/>
          <p:cNvSpPr txBox="1">
            <a:spLocks/>
          </p:cNvSpPr>
          <p:nvPr/>
        </p:nvSpPr>
        <p:spPr>
          <a:xfrm>
            <a:off x="2600381" y="4856480"/>
            <a:ext cx="1558259"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en-US" sz="2500" b="0" dirty="0">
                <a:solidFill>
                  <a:srgbClr val="F6D322"/>
                </a:solidFill>
                <a:latin typeface="EYInterstate Light" panose="02000506000000020004" pitchFamily="2" charset="0"/>
              </a:rPr>
              <a:t>Analytics</a:t>
            </a:r>
          </a:p>
        </p:txBody>
      </p:sp>
      <p:sp>
        <p:nvSpPr>
          <p:cNvPr id="10" name="Title 1"/>
          <p:cNvSpPr txBox="1">
            <a:spLocks/>
          </p:cNvSpPr>
          <p:nvPr/>
        </p:nvSpPr>
        <p:spPr>
          <a:xfrm>
            <a:off x="3915377" y="5626805"/>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Processos de automação robotizados</a:t>
            </a:r>
          </a:p>
        </p:txBody>
      </p:sp>
      <p:sp>
        <p:nvSpPr>
          <p:cNvPr id="11" name="Title 1"/>
          <p:cNvSpPr txBox="1">
            <a:spLocks/>
          </p:cNvSpPr>
          <p:nvPr/>
        </p:nvSpPr>
        <p:spPr>
          <a:xfrm>
            <a:off x="6634718" y="4213373"/>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Inteligência artificial</a:t>
            </a:r>
          </a:p>
        </p:txBody>
      </p:sp>
      <p:sp>
        <p:nvSpPr>
          <p:cNvPr id="12" name="Title 1"/>
          <p:cNvSpPr txBox="1">
            <a:spLocks/>
          </p:cNvSpPr>
          <p:nvPr/>
        </p:nvSpPr>
        <p:spPr>
          <a:xfrm>
            <a:off x="7320635" y="4856480"/>
            <a:ext cx="3564482"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err="1">
                <a:solidFill>
                  <a:srgbClr val="F6D322"/>
                </a:solidFill>
                <a:latin typeface="EYInterstate Light" panose="02000506000000020004" pitchFamily="2" charset="0"/>
              </a:rPr>
              <a:t>Block</a:t>
            </a:r>
            <a:r>
              <a:rPr lang="pt-BR" sz="2500" b="0" dirty="0">
                <a:solidFill>
                  <a:srgbClr val="F6D322"/>
                </a:solidFill>
                <a:latin typeface="EYInterstate Light" panose="02000506000000020004" pitchFamily="2" charset="0"/>
              </a:rPr>
              <a:t> </a:t>
            </a:r>
            <a:r>
              <a:rPr lang="pt-BR" sz="2500" b="0" dirty="0" err="1">
                <a:solidFill>
                  <a:srgbClr val="F6D322"/>
                </a:solidFill>
                <a:latin typeface="EYInterstate Light" panose="02000506000000020004" pitchFamily="2" charset="0"/>
              </a:rPr>
              <a:t>chains</a:t>
            </a:r>
            <a:endParaRPr lang="pt-BR" sz="2500" b="0" dirty="0">
              <a:solidFill>
                <a:srgbClr val="F6D322"/>
              </a:solidFill>
              <a:latin typeface="EYInterstate Light" panose="02000506000000020004" pitchFamily="2" charset="0"/>
            </a:endParaRPr>
          </a:p>
        </p:txBody>
      </p:sp>
      <p:sp>
        <p:nvSpPr>
          <p:cNvPr id="13" name="Title 1"/>
          <p:cNvSpPr txBox="1">
            <a:spLocks/>
          </p:cNvSpPr>
          <p:nvPr/>
        </p:nvSpPr>
        <p:spPr>
          <a:xfrm>
            <a:off x="2289704" y="2692879"/>
            <a:ext cx="7914290" cy="54982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3500" b="0" dirty="0">
                <a:solidFill>
                  <a:srgbClr val="FFFFFF"/>
                </a:solidFill>
                <a:latin typeface="EYInterstate Light" panose="02000506000000020004" pitchFamily="2" charset="0"/>
              </a:rPr>
              <a:t>Estas tendências irão</a:t>
            </a:r>
            <a:br>
              <a:rPr lang="pt-BR" sz="3500" b="0" dirty="0">
                <a:solidFill>
                  <a:srgbClr val="FFFFFF"/>
                </a:solidFill>
                <a:latin typeface="EYInterstate Light" panose="02000506000000020004" pitchFamily="2" charset="0"/>
              </a:rPr>
            </a:br>
            <a:r>
              <a:rPr lang="pt-BR" sz="3500" b="0" dirty="0">
                <a:solidFill>
                  <a:srgbClr val="FFD200"/>
                </a:solidFill>
                <a:latin typeface="EYInterstate Light" panose="02000506000000020004" pitchFamily="2" charset="0"/>
              </a:rPr>
              <a:t>impactar o futuro do trabalho</a:t>
            </a:r>
            <a:r>
              <a:rPr lang="pt-BR" sz="3500" b="0" dirty="0">
                <a:solidFill>
                  <a:srgbClr val="FFFFFF"/>
                </a:solidFill>
                <a:latin typeface="EYInterstate Light" panose="02000506000000020004" pitchFamily="2" charset="0"/>
              </a:rPr>
              <a:t>.</a:t>
            </a:r>
          </a:p>
        </p:txBody>
      </p:sp>
    </p:spTree>
    <p:extLst>
      <p:ext uri="{BB962C8B-B14F-4D97-AF65-F5344CB8AC3E}">
        <p14:creationId xmlns:p14="http://schemas.microsoft.com/office/powerpoint/2010/main" val="1241321867"/>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350"/>
                                        <p:tgtEl>
                                          <p:spTgt spid="7"/>
                                        </p:tgtEl>
                                      </p:cBhvr>
                                    </p:animEffect>
                                  </p:childTnLst>
                                </p:cTn>
                              </p:par>
                            </p:childTnLst>
                          </p:cTn>
                        </p:par>
                        <p:par>
                          <p:cTn id="12" fill="hold">
                            <p:stCondLst>
                              <p:cond delay="285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50"/>
                                        <p:tgtEl>
                                          <p:spTgt spid="8"/>
                                        </p:tgtEl>
                                      </p:cBhvr>
                                    </p:animEffect>
                                  </p:childTnLst>
                                </p:cTn>
                              </p:par>
                            </p:childTnLst>
                          </p:cTn>
                        </p:par>
                        <p:par>
                          <p:cTn id="16" fill="hold">
                            <p:stCondLst>
                              <p:cond delay="32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350"/>
                                        <p:tgtEl>
                                          <p:spTgt spid="9"/>
                                        </p:tgtEl>
                                      </p:cBhvr>
                                    </p:animEffect>
                                  </p:childTnLst>
                                </p:cTn>
                              </p:par>
                            </p:childTnLst>
                          </p:cTn>
                        </p:par>
                        <p:par>
                          <p:cTn id="20" fill="hold">
                            <p:stCondLst>
                              <p:cond delay="355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350"/>
                                        <p:tgtEl>
                                          <p:spTgt spid="11"/>
                                        </p:tgtEl>
                                      </p:cBhvr>
                                    </p:animEffect>
                                  </p:childTnLst>
                                </p:cTn>
                              </p:par>
                            </p:childTnLst>
                          </p:cTn>
                        </p:par>
                        <p:par>
                          <p:cTn id="24" fill="hold">
                            <p:stCondLst>
                              <p:cond delay="39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50"/>
                                        <p:tgtEl>
                                          <p:spTgt spid="10"/>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350"/>
                                        <p:tgtEl>
                                          <p:spTgt spid="12"/>
                                        </p:tgtEl>
                                      </p:cBhvr>
                                    </p:animEffect>
                                  </p:childTnLst>
                                </p:cTn>
                              </p:par>
                              <p:par>
                                <p:cTn id="32" presetID="2" presetClass="exit" presetSubtype="2" accel="100000" fill="hold" grpId="1" nodeType="withEffect">
                                  <p:stCondLst>
                                    <p:cond delay="4000"/>
                                  </p:stCondLst>
                                  <p:childTnLst>
                                    <p:anim calcmode="lin" valueType="num">
                                      <p:cBhvr additive="base">
                                        <p:cTn id="33" dur="250"/>
                                        <p:tgtEl>
                                          <p:spTgt spid="7"/>
                                        </p:tgtEl>
                                        <p:attrNameLst>
                                          <p:attrName>ppt_x</p:attrName>
                                        </p:attrNameLst>
                                      </p:cBhvr>
                                      <p:tavLst>
                                        <p:tav tm="0">
                                          <p:val>
                                            <p:strVal val="ppt_x"/>
                                          </p:val>
                                        </p:tav>
                                        <p:tav tm="100000">
                                          <p:val>
                                            <p:strVal val="1+ppt_w/2"/>
                                          </p:val>
                                        </p:tav>
                                      </p:tavLst>
                                    </p:anim>
                                    <p:anim calcmode="lin" valueType="num">
                                      <p:cBhvr additive="base">
                                        <p:cTn id="34" dur="250"/>
                                        <p:tgtEl>
                                          <p:spTgt spid="7"/>
                                        </p:tgtEl>
                                        <p:attrNameLst>
                                          <p:attrName>ppt_y</p:attrName>
                                        </p:attrNameLst>
                                      </p:cBhvr>
                                      <p:tavLst>
                                        <p:tav tm="0">
                                          <p:val>
                                            <p:strVal val="ppt_y"/>
                                          </p:val>
                                        </p:tav>
                                        <p:tav tm="100000">
                                          <p:val>
                                            <p:strVal val="ppt_y"/>
                                          </p:val>
                                        </p:tav>
                                      </p:tavLst>
                                    </p:anim>
                                    <p:set>
                                      <p:cBhvr>
                                        <p:cTn id="35" dur="1" fill="hold">
                                          <p:stCondLst>
                                            <p:cond delay="249"/>
                                          </p:stCondLst>
                                        </p:cTn>
                                        <p:tgtEl>
                                          <p:spTgt spid="7"/>
                                        </p:tgtEl>
                                        <p:attrNameLst>
                                          <p:attrName>style.visibility</p:attrName>
                                        </p:attrNameLst>
                                      </p:cBhvr>
                                      <p:to>
                                        <p:strVal val="hidden"/>
                                      </p:to>
                                    </p:set>
                                  </p:childTnLst>
                                </p:cTn>
                              </p:par>
                              <p:par>
                                <p:cTn id="36" presetID="2" presetClass="exit" presetSubtype="2" accel="100000" fill="hold" grpId="1" nodeType="withEffect">
                                  <p:stCondLst>
                                    <p:cond delay="4000"/>
                                  </p:stCondLst>
                                  <p:childTnLst>
                                    <p:anim calcmode="lin" valueType="num">
                                      <p:cBhvr additive="base">
                                        <p:cTn id="37" dur="250"/>
                                        <p:tgtEl>
                                          <p:spTgt spid="8"/>
                                        </p:tgtEl>
                                        <p:attrNameLst>
                                          <p:attrName>ppt_x</p:attrName>
                                        </p:attrNameLst>
                                      </p:cBhvr>
                                      <p:tavLst>
                                        <p:tav tm="0">
                                          <p:val>
                                            <p:strVal val="ppt_x"/>
                                          </p:val>
                                        </p:tav>
                                        <p:tav tm="100000">
                                          <p:val>
                                            <p:strVal val="1+ppt_w/2"/>
                                          </p:val>
                                        </p:tav>
                                      </p:tavLst>
                                    </p:anim>
                                    <p:anim calcmode="lin" valueType="num">
                                      <p:cBhvr additive="base">
                                        <p:cTn id="38" dur="250"/>
                                        <p:tgtEl>
                                          <p:spTgt spid="8"/>
                                        </p:tgtEl>
                                        <p:attrNameLst>
                                          <p:attrName>ppt_y</p:attrName>
                                        </p:attrNameLst>
                                      </p:cBhvr>
                                      <p:tavLst>
                                        <p:tav tm="0">
                                          <p:val>
                                            <p:strVal val="ppt_y"/>
                                          </p:val>
                                        </p:tav>
                                        <p:tav tm="100000">
                                          <p:val>
                                            <p:strVal val="ppt_y"/>
                                          </p:val>
                                        </p:tav>
                                      </p:tavLst>
                                    </p:anim>
                                    <p:set>
                                      <p:cBhvr>
                                        <p:cTn id="39" dur="1" fill="hold">
                                          <p:stCondLst>
                                            <p:cond delay="249"/>
                                          </p:stCondLst>
                                        </p:cTn>
                                        <p:tgtEl>
                                          <p:spTgt spid="8"/>
                                        </p:tgtEl>
                                        <p:attrNameLst>
                                          <p:attrName>style.visibility</p:attrName>
                                        </p:attrNameLst>
                                      </p:cBhvr>
                                      <p:to>
                                        <p:strVal val="hidden"/>
                                      </p:to>
                                    </p:set>
                                  </p:childTnLst>
                                </p:cTn>
                              </p:par>
                              <p:par>
                                <p:cTn id="40" presetID="2" presetClass="exit" presetSubtype="2" accel="100000" fill="hold" grpId="1" nodeType="withEffect">
                                  <p:stCondLst>
                                    <p:cond delay="4000"/>
                                  </p:stCondLst>
                                  <p:childTnLst>
                                    <p:anim calcmode="lin" valueType="num">
                                      <p:cBhvr additive="base">
                                        <p:cTn id="41" dur="250"/>
                                        <p:tgtEl>
                                          <p:spTgt spid="9"/>
                                        </p:tgtEl>
                                        <p:attrNameLst>
                                          <p:attrName>ppt_x</p:attrName>
                                        </p:attrNameLst>
                                      </p:cBhvr>
                                      <p:tavLst>
                                        <p:tav tm="0">
                                          <p:val>
                                            <p:strVal val="ppt_x"/>
                                          </p:val>
                                        </p:tav>
                                        <p:tav tm="100000">
                                          <p:val>
                                            <p:strVal val="1+ppt_w/2"/>
                                          </p:val>
                                        </p:tav>
                                      </p:tavLst>
                                    </p:anim>
                                    <p:anim calcmode="lin" valueType="num">
                                      <p:cBhvr additive="base">
                                        <p:cTn id="42" dur="250"/>
                                        <p:tgtEl>
                                          <p:spTgt spid="9"/>
                                        </p:tgtEl>
                                        <p:attrNameLst>
                                          <p:attrName>ppt_y</p:attrName>
                                        </p:attrNameLst>
                                      </p:cBhvr>
                                      <p:tavLst>
                                        <p:tav tm="0">
                                          <p:val>
                                            <p:strVal val="ppt_y"/>
                                          </p:val>
                                        </p:tav>
                                        <p:tav tm="100000">
                                          <p:val>
                                            <p:strVal val="ppt_y"/>
                                          </p:val>
                                        </p:tav>
                                      </p:tavLst>
                                    </p:anim>
                                    <p:set>
                                      <p:cBhvr>
                                        <p:cTn id="43" dur="1" fill="hold">
                                          <p:stCondLst>
                                            <p:cond delay="249"/>
                                          </p:stCondLst>
                                        </p:cTn>
                                        <p:tgtEl>
                                          <p:spTgt spid="9"/>
                                        </p:tgtEl>
                                        <p:attrNameLst>
                                          <p:attrName>style.visibility</p:attrName>
                                        </p:attrNameLst>
                                      </p:cBhvr>
                                      <p:to>
                                        <p:strVal val="hidden"/>
                                      </p:to>
                                    </p:set>
                                  </p:childTnLst>
                                </p:cTn>
                              </p:par>
                              <p:par>
                                <p:cTn id="44" presetID="2" presetClass="exit" presetSubtype="2" accel="100000" fill="hold" grpId="1" nodeType="withEffect">
                                  <p:stCondLst>
                                    <p:cond delay="4000"/>
                                  </p:stCondLst>
                                  <p:childTnLst>
                                    <p:anim calcmode="lin" valueType="num">
                                      <p:cBhvr additive="base">
                                        <p:cTn id="45" dur="250"/>
                                        <p:tgtEl>
                                          <p:spTgt spid="10"/>
                                        </p:tgtEl>
                                        <p:attrNameLst>
                                          <p:attrName>ppt_x</p:attrName>
                                        </p:attrNameLst>
                                      </p:cBhvr>
                                      <p:tavLst>
                                        <p:tav tm="0">
                                          <p:val>
                                            <p:strVal val="ppt_x"/>
                                          </p:val>
                                        </p:tav>
                                        <p:tav tm="100000">
                                          <p:val>
                                            <p:strVal val="1+ppt_w/2"/>
                                          </p:val>
                                        </p:tav>
                                      </p:tavLst>
                                    </p:anim>
                                    <p:anim calcmode="lin" valueType="num">
                                      <p:cBhvr additive="base">
                                        <p:cTn id="46" dur="250"/>
                                        <p:tgtEl>
                                          <p:spTgt spid="10"/>
                                        </p:tgtEl>
                                        <p:attrNameLst>
                                          <p:attrName>ppt_y</p:attrName>
                                        </p:attrNameLst>
                                      </p:cBhvr>
                                      <p:tavLst>
                                        <p:tav tm="0">
                                          <p:val>
                                            <p:strVal val="ppt_y"/>
                                          </p:val>
                                        </p:tav>
                                        <p:tav tm="100000">
                                          <p:val>
                                            <p:strVal val="ppt_y"/>
                                          </p:val>
                                        </p:tav>
                                      </p:tavLst>
                                    </p:anim>
                                    <p:set>
                                      <p:cBhvr>
                                        <p:cTn id="47" dur="1" fill="hold">
                                          <p:stCondLst>
                                            <p:cond delay="249"/>
                                          </p:stCondLst>
                                        </p:cTn>
                                        <p:tgtEl>
                                          <p:spTgt spid="10"/>
                                        </p:tgtEl>
                                        <p:attrNameLst>
                                          <p:attrName>style.visibility</p:attrName>
                                        </p:attrNameLst>
                                      </p:cBhvr>
                                      <p:to>
                                        <p:strVal val="hidden"/>
                                      </p:to>
                                    </p:set>
                                  </p:childTnLst>
                                </p:cTn>
                              </p:par>
                              <p:par>
                                <p:cTn id="48" presetID="2" presetClass="exit" presetSubtype="2" accel="100000" fill="hold" grpId="1" nodeType="withEffect">
                                  <p:stCondLst>
                                    <p:cond delay="4000"/>
                                  </p:stCondLst>
                                  <p:childTnLst>
                                    <p:anim calcmode="lin" valueType="num">
                                      <p:cBhvr additive="base">
                                        <p:cTn id="49" dur="250"/>
                                        <p:tgtEl>
                                          <p:spTgt spid="11"/>
                                        </p:tgtEl>
                                        <p:attrNameLst>
                                          <p:attrName>ppt_x</p:attrName>
                                        </p:attrNameLst>
                                      </p:cBhvr>
                                      <p:tavLst>
                                        <p:tav tm="0">
                                          <p:val>
                                            <p:strVal val="ppt_x"/>
                                          </p:val>
                                        </p:tav>
                                        <p:tav tm="100000">
                                          <p:val>
                                            <p:strVal val="1+ppt_w/2"/>
                                          </p:val>
                                        </p:tav>
                                      </p:tavLst>
                                    </p:anim>
                                    <p:anim calcmode="lin" valueType="num">
                                      <p:cBhvr additive="base">
                                        <p:cTn id="50" dur="250"/>
                                        <p:tgtEl>
                                          <p:spTgt spid="11"/>
                                        </p:tgtEl>
                                        <p:attrNameLst>
                                          <p:attrName>ppt_y</p:attrName>
                                        </p:attrNameLst>
                                      </p:cBhvr>
                                      <p:tavLst>
                                        <p:tav tm="0">
                                          <p:val>
                                            <p:strVal val="ppt_y"/>
                                          </p:val>
                                        </p:tav>
                                        <p:tav tm="100000">
                                          <p:val>
                                            <p:strVal val="ppt_y"/>
                                          </p:val>
                                        </p:tav>
                                      </p:tavLst>
                                    </p:anim>
                                    <p:set>
                                      <p:cBhvr>
                                        <p:cTn id="51" dur="1" fill="hold">
                                          <p:stCondLst>
                                            <p:cond delay="249"/>
                                          </p:stCondLst>
                                        </p:cTn>
                                        <p:tgtEl>
                                          <p:spTgt spid="11"/>
                                        </p:tgtEl>
                                        <p:attrNameLst>
                                          <p:attrName>style.visibility</p:attrName>
                                        </p:attrNameLst>
                                      </p:cBhvr>
                                      <p:to>
                                        <p:strVal val="hidden"/>
                                      </p:to>
                                    </p:set>
                                  </p:childTnLst>
                                </p:cTn>
                              </p:par>
                              <p:par>
                                <p:cTn id="52" presetID="2" presetClass="exit" presetSubtype="2" accel="100000" fill="hold" grpId="1" nodeType="withEffect">
                                  <p:stCondLst>
                                    <p:cond delay="4000"/>
                                  </p:stCondLst>
                                  <p:childTnLst>
                                    <p:anim calcmode="lin" valueType="num">
                                      <p:cBhvr additive="base">
                                        <p:cTn id="53" dur="250"/>
                                        <p:tgtEl>
                                          <p:spTgt spid="12"/>
                                        </p:tgtEl>
                                        <p:attrNameLst>
                                          <p:attrName>ppt_x</p:attrName>
                                        </p:attrNameLst>
                                      </p:cBhvr>
                                      <p:tavLst>
                                        <p:tav tm="0">
                                          <p:val>
                                            <p:strVal val="ppt_x"/>
                                          </p:val>
                                        </p:tav>
                                        <p:tav tm="100000">
                                          <p:val>
                                            <p:strVal val="1+ppt_w/2"/>
                                          </p:val>
                                        </p:tav>
                                      </p:tavLst>
                                    </p:anim>
                                    <p:anim calcmode="lin" valueType="num">
                                      <p:cBhvr additive="base">
                                        <p:cTn id="54" dur="250"/>
                                        <p:tgtEl>
                                          <p:spTgt spid="12"/>
                                        </p:tgtEl>
                                        <p:attrNameLst>
                                          <p:attrName>ppt_y</p:attrName>
                                        </p:attrNameLst>
                                      </p:cBhvr>
                                      <p:tavLst>
                                        <p:tav tm="0">
                                          <p:val>
                                            <p:strVal val="ppt_y"/>
                                          </p:val>
                                        </p:tav>
                                        <p:tav tm="100000">
                                          <p:val>
                                            <p:strVal val="ppt_y"/>
                                          </p:val>
                                        </p:tav>
                                      </p:tavLst>
                                    </p:anim>
                                    <p:set>
                                      <p:cBhvr>
                                        <p:cTn id="55" dur="1" fill="hold">
                                          <p:stCondLst>
                                            <p:cond delay="249"/>
                                          </p:stCondLst>
                                        </p:cTn>
                                        <p:tgtEl>
                                          <p:spTgt spid="12"/>
                                        </p:tgtEl>
                                        <p:attrNameLst>
                                          <p:attrName>style.visibility</p:attrName>
                                        </p:attrNameLst>
                                      </p:cBhvr>
                                      <p:to>
                                        <p:strVal val="hidden"/>
                                      </p:to>
                                    </p:set>
                                  </p:childTnLst>
                                </p:cTn>
                              </p:par>
                              <p:par>
                                <p:cTn id="56" presetID="2" presetClass="exit" presetSubtype="2" accel="100000" fill="hold" grpId="1" nodeType="withEffect">
                                  <p:stCondLst>
                                    <p:cond delay="4000"/>
                                  </p:stCondLst>
                                  <p:childTnLst>
                                    <p:anim calcmode="lin" valueType="num">
                                      <p:cBhvr additive="base">
                                        <p:cTn id="57" dur="250"/>
                                        <p:tgtEl>
                                          <p:spTgt spid="6"/>
                                        </p:tgtEl>
                                        <p:attrNameLst>
                                          <p:attrName>ppt_x</p:attrName>
                                        </p:attrNameLst>
                                      </p:cBhvr>
                                      <p:tavLst>
                                        <p:tav tm="0">
                                          <p:val>
                                            <p:strVal val="ppt_x"/>
                                          </p:val>
                                        </p:tav>
                                        <p:tav tm="100000">
                                          <p:val>
                                            <p:strVal val="1+ppt_w/2"/>
                                          </p:val>
                                        </p:tav>
                                      </p:tavLst>
                                    </p:anim>
                                    <p:anim calcmode="lin" valueType="num">
                                      <p:cBhvr additive="base">
                                        <p:cTn id="58" dur="250"/>
                                        <p:tgtEl>
                                          <p:spTgt spid="6"/>
                                        </p:tgtEl>
                                        <p:attrNameLst>
                                          <p:attrName>ppt_y</p:attrName>
                                        </p:attrNameLst>
                                      </p:cBhvr>
                                      <p:tavLst>
                                        <p:tav tm="0">
                                          <p:val>
                                            <p:strVal val="ppt_y"/>
                                          </p:val>
                                        </p:tav>
                                        <p:tav tm="100000">
                                          <p:val>
                                            <p:strVal val="ppt_y"/>
                                          </p:val>
                                        </p:tav>
                                      </p:tavLst>
                                    </p:anim>
                                    <p:set>
                                      <p:cBhvr>
                                        <p:cTn id="59" dur="1" fill="hold">
                                          <p:stCondLst>
                                            <p:cond delay="249"/>
                                          </p:stCondLst>
                                        </p:cTn>
                                        <p:tgtEl>
                                          <p:spTgt spid="6"/>
                                        </p:tgtEl>
                                        <p:attrNameLst>
                                          <p:attrName>style.visibility</p:attrName>
                                        </p:attrNameLst>
                                      </p:cBhvr>
                                      <p:to>
                                        <p:strVal val="hidden"/>
                                      </p:to>
                                    </p:set>
                                  </p:childTnLst>
                                </p:cTn>
                              </p:par>
                            </p:childTnLst>
                          </p:cTn>
                        </p:par>
                        <p:par>
                          <p:cTn id="60" fill="hold">
                            <p:stCondLst>
                              <p:cond delay="850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972" y="2046338"/>
            <a:ext cx="1307466" cy="1659756"/>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2997" y="2407063"/>
            <a:ext cx="1127634" cy="1127634"/>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0302" y="2046338"/>
            <a:ext cx="1307466" cy="1659756"/>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4495" y="2032708"/>
            <a:ext cx="1256751" cy="1675995"/>
          </a:xfrm>
          <a:prstGeom prst="rect">
            <a:avLst/>
          </a:prstGeom>
        </p:spPr>
      </p:pic>
      <p:sp>
        <p:nvSpPr>
          <p:cNvPr id="36" name="Title 1"/>
          <p:cNvSpPr txBox="1">
            <a:spLocks/>
          </p:cNvSpPr>
          <p:nvPr/>
        </p:nvSpPr>
        <p:spPr>
          <a:xfrm>
            <a:off x="2142030" y="3987387"/>
            <a:ext cx="8042100" cy="54982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3500" b="0" dirty="0">
                <a:solidFill>
                  <a:srgbClr val="FFFFFF"/>
                </a:solidFill>
                <a:latin typeface="EYInterstate Light" panose="02000506000000020004" pitchFamily="2" charset="0"/>
              </a:rPr>
              <a:t>Em 2025, as máquinas inteligentes irão</a:t>
            </a:r>
          </a:p>
        </p:txBody>
      </p:sp>
      <p:sp>
        <p:nvSpPr>
          <p:cNvPr id="37" name="Rectangle 36"/>
          <p:cNvSpPr/>
          <p:nvPr/>
        </p:nvSpPr>
        <p:spPr>
          <a:xfrm>
            <a:off x="2601406" y="4412551"/>
            <a:ext cx="6942927" cy="550151"/>
          </a:xfrm>
          <a:prstGeom prst="rect">
            <a:avLst/>
          </a:prstGeom>
        </p:spPr>
        <p:txBody>
          <a:bodyPr wrap="none">
            <a:spAutoFit/>
          </a:bodyPr>
          <a:lstStyle/>
          <a:p>
            <a:pPr algn="ctr">
              <a:lnSpc>
                <a:spcPct val="85000"/>
              </a:lnSpc>
              <a:spcBef>
                <a:spcPct val="0"/>
              </a:spcBef>
            </a:pPr>
            <a:r>
              <a:rPr lang="pt-BR" sz="3500" dirty="0">
                <a:solidFill>
                  <a:srgbClr val="FFD200"/>
                </a:solidFill>
                <a:latin typeface="EYInterstate Light" panose="02000506000000020004" pitchFamily="2" charset="0"/>
                <a:cs typeface="Arial" pitchFamily="34" charset="0"/>
              </a:rPr>
              <a:t>substituir 1 em cada 3 empregos.</a:t>
            </a:r>
          </a:p>
        </p:txBody>
      </p:sp>
      <p:sp>
        <p:nvSpPr>
          <p:cNvPr id="38" name="Title 1"/>
          <p:cNvSpPr txBox="1">
            <a:spLocks/>
          </p:cNvSpPr>
          <p:nvPr/>
        </p:nvSpPr>
        <p:spPr>
          <a:xfrm>
            <a:off x="2142030" y="5938344"/>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400" b="0" i="1" dirty="0">
                <a:solidFill>
                  <a:srgbClr val="333333">
                    <a:lumMod val="40000"/>
                    <a:lumOff val="60000"/>
                  </a:srgbClr>
                </a:solidFill>
                <a:latin typeface="EYInterstate Light" panose="02000506000000020004" pitchFamily="2" charset="0"/>
              </a:rPr>
              <a:t>Fonte: Gartner</a:t>
            </a:r>
          </a:p>
        </p:txBody>
      </p:sp>
    </p:spTree>
    <p:extLst>
      <p:ext uri="{BB962C8B-B14F-4D97-AF65-F5344CB8AC3E}">
        <p14:creationId xmlns:p14="http://schemas.microsoft.com/office/powerpoint/2010/main" val="922402432"/>
      </p:ext>
    </p:extLst>
  </p:cSld>
  <p:clrMapOvr>
    <a:masterClrMapping/>
  </p:clrMapOvr>
  <p:transition spd="slow" advClick="0" advTm="9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grpId="0"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3500"/>
                            </p:stCondLst>
                            <p:childTnLst>
                              <p:par>
                                <p:cTn id="25" presetID="2" presetClass="exit" presetSubtype="2" accel="100000" fill="hold" nodeType="afterEffect">
                                  <p:stCondLst>
                                    <p:cond delay="500"/>
                                  </p:stCondLst>
                                  <p:childTnLst>
                                    <p:anim calcmode="lin" valueType="num">
                                      <p:cBhvr additive="base">
                                        <p:cTn id="26" dur="250"/>
                                        <p:tgtEl>
                                          <p:spTgt spid="35"/>
                                        </p:tgtEl>
                                        <p:attrNameLst>
                                          <p:attrName>ppt_x</p:attrName>
                                        </p:attrNameLst>
                                      </p:cBhvr>
                                      <p:tavLst>
                                        <p:tav tm="0">
                                          <p:val>
                                            <p:strVal val="ppt_x"/>
                                          </p:val>
                                        </p:tav>
                                        <p:tav tm="100000">
                                          <p:val>
                                            <p:strVal val="1+ppt_w/2"/>
                                          </p:val>
                                        </p:tav>
                                      </p:tavLst>
                                    </p:anim>
                                    <p:anim calcmode="lin" valueType="num">
                                      <p:cBhvr additive="base">
                                        <p:cTn id="27" dur="250"/>
                                        <p:tgtEl>
                                          <p:spTgt spid="35"/>
                                        </p:tgtEl>
                                        <p:attrNameLst>
                                          <p:attrName>ppt_y</p:attrName>
                                        </p:attrNameLst>
                                      </p:cBhvr>
                                      <p:tavLst>
                                        <p:tav tm="0">
                                          <p:val>
                                            <p:strVal val="ppt_y"/>
                                          </p:val>
                                        </p:tav>
                                        <p:tav tm="100000">
                                          <p:val>
                                            <p:strVal val="ppt_y"/>
                                          </p:val>
                                        </p:tav>
                                      </p:tavLst>
                                    </p:anim>
                                    <p:set>
                                      <p:cBhvr>
                                        <p:cTn id="28" dur="1" fill="hold">
                                          <p:stCondLst>
                                            <p:cond delay="249"/>
                                          </p:stCondLst>
                                        </p:cTn>
                                        <p:tgtEl>
                                          <p:spTgt spid="35"/>
                                        </p:tgtEl>
                                        <p:attrNameLst>
                                          <p:attrName>style.visibility</p:attrName>
                                        </p:attrNameLst>
                                      </p:cBhvr>
                                      <p:to>
                                        <p:strVal val="hidden"/>
                                      </p:to>
                                    </p:set>
                                  </p:childTnLst>
                                </p:cTn>
                              </p:par>
                            </p:childTnLst>
                          </p:cTn>
                        </p:par>
                        <p:par>
                          <p:cTn id="29" fill="hold">
                            <p:stCondLst>
                              <p:cond delay="4250"/>
                            </p:stCondLst>
                            <p:childTnLst>
                              <p:par>
                                <p:cTn id="30" presetID="2" presetClass="entr" presetSubtype="2" decel="10000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250" fill="hold"/>
                                        <p:tgtEl>
                                          <p:spTgt spid="32"/>
                                        </p:tgtEl>
                                        <p:attrNameLst>
                                          <p:attrName>ppt_x</p:attrName>
                                        </p:attrNameLst>
                                      </p:cBhvr>
                                      <p:tavLst>
                                        <p:tav tm="0">
                                          <p:val>
                                            <p:strVal val="1+#ppt_w/2"/>
                                          </p:val>
                                        </p:tav>
                                        <p:tav tm="100000">
                                          <p:val>
                                            <p:strVal val="#ppt_x"/>
                                          </p:val>
                                        </p:tav>
                                      </p:tavLst>
                                    </p:anim>
                                    <p:anim calcmode="lin" valueType="num">
                                      <p:cBhvr additive="base">
                                        <p:cTn id="33" dur="250" fill="hold"/>
                                        <p:tgtEl>
                                          <p:spTgt spid="32"/>
                                        </p:tgtEl>
                                        <p:attrNameLst>
                                          <p:attrName>ppt_y</p:attrName>
                                        </p:attrNameLst>
                                      </p:cBhvr>
                                      <p:tavLst>
                                        <p:tav tm="0">
                                          <p:val>
                                            <p:strVal val="#ppt_y"/>
                                          </p:val>
                                        </p:tav>
                                        <p:tav tm="100000">
                                          <p:val>
                                            <p:strVal val="#ppt_y"/>
                                          </p:val>
                                        </p:tav>
                                      </p:tavLst>
                                    </p:anim>
                                  </p:childTnLst>
                                </p:cTn>
                              </p:par>
                            </p:childTnLst>
                          </p:cTn>
                        </p:par>
                        <p:par>
                          <p:cTn id="34" fill="hold">
                            <p:stCondLst>
                              <p:cond delay="4500"/>
                            </p:stCondLst>
                            <p:childTnLst>
                              <p:par>
                                <p:cTn id="35" presetID="10" presetClass="entr" presetSubtype="0" fill="hold" grpId="0" nodeType="after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137620"/>
            <a:ext cx="12198350" cy="2246769"/>
          </a:xfrm>
          <a:prstGeom prst="rect">
            <a:avLst/>
          </a:prstGeom>
        </p:spPr>
        <p:txBody>
          <a:bodyPr wrap="square">
            <a:spAutoFit/>
          </a:bodyPr>
          <a:lstStyle/>
          <a:p>
            <a:pPr algn="ctr"/>
            <a:r>
              <a:rPr lang="pt-BR" sz="14000" b="1" dirty="0">
                <a:solidFill>
                  <a:srgbClr val="FFD200"/>
                </a:solidFill>
                <a:latin typeface="EYInterstate" panose="02000503020000020004" pitchFamily="2" charset="0"/>
              </a:rPr>
              <a:t>7.1 milhões</a:t>
            </a:r>
          </a:p>
        </p:txBody>
      </p:sp>
      <p:sp>
        <p:nvSpPr>
          <p:cNvPr id="7" name="Title 1"/>
          <p:cNvSpPr txBox="1">
            <a:spLocks/>
          </p:cNvSpPr>
          <p:nvPr/>
        </p:nvSpPr>
        <p:spPr>
          <a:xfrm>
            <a:off x="2142030" y="1655991"/>
            <a:ext cx="7914290" cy="54982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3500" b="0" dirty="0">
                <a:solidFill>
                  <a:srgbClr val="FFFFFF"/>
                </a:solidFill>
                <a:latin typeface="EYInterstate Light" panose="02000506000000020004" pitchFamily="2" charset="0"/>
              </a:rPr>
              <a:t>Um estudo do Fórum Econômico Mundial prevê que em 2020…</a:t>
            </a:r>
          </a:p>
        </p:txBody>
      </p:sp>
      <p:sp>
        <p:nvSpPr>
          <p:cNvPr id="8" name="Title 1"/>
          <p:cNvSpPr txBox="1">
            <a:spLocks/>
          </p:cNvSpPr>
          <p:nvPr/>
        </p:nvSpPr>
        <p:spPr>
          <a:xfrm>
            <a:off x="1704811" y="4164029"/>
            <a:ext cx="8788729" cy="104978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3500" b="0" dirty="0">
                <a:solidFill>
                  <a:srgbClr val="FFFFFF"/>
                </a:solidFill>
                <a:latin typeface="EYInterstate Light" panose="02000506000000020004" pitchFamily="2" charset="0"/>
              </a:rPr>
              <a:t>de empregos serão eliminados das funções rotineiras de escritórios.</a:t>
            </a:r>
          </a:p>
        </p:txBody>
      </p:sp>
    </p:spTree>
    <p:extLst>
      <p:ext uri="{BB962C8B-B14F-4D97-AF65-F5344CB8AC3E}">
        <p14:creationId xmlns:p14="http://schemas.microsoft.com/office/powerpoint/2010/main" val="899904407"/>
      </p:ext>
    </p:extLst>
  </p:cSld>
  <p:clrMapOvr>
    <a:masterClrMapping/>
  </p:clrMapOvr>
  <p:transition spd="slow" advClick="0" advTm="5000">
    <p:push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p:nvPr/>
        </p:nvGraphicFramePr>
        <p:xfrm>
          <a:off x="7860058" y="2372068"/>
          <a:ext cx="3775052" cy="25851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p:cNvGraphicFramePr/>
          <p:nvPr/>
        </p:nvGraphicFramePr>
        <p:xfrm>
          <a:off x="4085006" y="2372068"/>
          <a:ext cx="3775052" cy="25851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p:cNvGraphicFramePr/>
          <p:nvPr/>
        </p:nvGraphicFramePr>
        <p:xfrm>
          <a:off x="520724" y="2372068"/>
          <a:ext cx="3775052" cy="2585156"/>
        </p:xfrm>
        <a:graphic>
          <a:graphicData uri="http://schemas.openxmlformats.org/drawingml/2006/chart">
            <c:chart xmlns:c="http://schemas.openxmlformats.org/drawingml/2006/chart" xmlns:r="http://schemas.openxmlformats.org/officeDocument/2006/relationships" r:id="rId4"/>
          </a:graphicData>
        </a:graphic>
      </p:graphicFrame>
      <p:sp>
        <p:nvSpPr>
          <p:cNvPr id="4" name="Title 1"/>
          <p:cNvSpPr txBox="1">
            <a:spLocks/>
          </p:cNvSpPr>
          <p:nvPr/>
        </p:nvSpPr>
        <p:spPr>
          <a:xfrm>
            <a:off x="1122845" y="1166905"/>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Empregos que pagam menos de US</a:t>
            </a:r>
            <a:r>
              <a:rPr lang="pt-BR" sz="2500" b="0" dirty="0">
                <a:solidFill>
                  <a:srgbClr val="FFD200"/>
                </a:solidFill>
                <a:latin typeface="EYInterstate Light" panose="02000506000000020004" pitchFamily="2" charset="0"/>
              </a:rPr>
              <a:t>$20/hora </a:t>
            </a:r>
            <a:r>
              <a:rPr lang="pt-BR" sz="2500" b="0" dirty="0">
                <a:solidFill>
                  <a:srgbClr val="FFFFFF"/>
                </a:solidFill>
                <a:latin typeface="EYInterstate Light" panose="02000506000000020004" pitchFamily="2" charset="0"/>
              </a:rPr>
              <a:t>têm maior risco de serem substituídos por processos automatizados …</a:t>
            </a:r>
          </a:p>
        </p:txBody>
      </p:sp>
      <p:sp>
        <p:nvSpPr>
          <p:cNvPr id="7"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Bureau of Labor Statistics; Frey and Osborne (2013); CEA calculations</a:t>
            </a:r>
          </a:p>
        </p:txBody>
      </p:sp>
      <p:graphicFrame>
        <p:nvGraphicFramePr>
          <p:cNvPr id="11" name="Chart 10"/>
          <p:cNvGraphicFramePr/>
          <p:nvPr/>
        </p:nvGraphicFramePr>
        <p:xfrm>
          <a:off x="7860058" y="2372068"/>
          <a:ext cx="3775052" cy="25851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p:nvPr/>
        </p:nvGraphicFramePr>
        <p:xfrm>
          <a:off x="4085006" y="2372068"/>
          <a:ext cx="3775052" cy="25851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p:nvPr/>
        </p:nvGraphicFramePr>
        <p:xfrm>
          <a:off x="520724" y="2372068"/>
          <a:ext cx="3775052" cy="2585156"/>
        </p:xfrm>
        <a:graphic>
          <a:graphicData uri="http://schemas.openxmlformats.org/drawingml/2006/chart">
            <c:chart xmlns:c="http://schemas.openxmlformats.org/drawingml/2006/chart" xmlns:r="http://schemas.openxmlformats.org/officeDocument/2006/relationships" r:id="rId7"/>
          </a:graphicData>
        </a:graphic>
      </p:graphicFrame>
      <p:sp>
        <p:nvSpPr>
          <p:cNvPr id="14" name="Rectangle 13"/>
          <p:cNvSpPr/>
          <p:nvPr/>
        </p:nvSpPr>
        <p:spPr>
          <a:xfrm>
            <a:off x="9441250" y="5232450"/>
            <a:ext cx="612668" cy="369332"/>
          </a:xfrm>
          <a:prstGeom prst="rect">
            <a:avLst/>
          </a:prstGeom>
        </p:spPr>
        <p:txBody>
          <a:bodyPr wrap="none">
            <a:spAutoFit/>
          </a:bodyPr>
          <a:lstStyle/>
          <a:p>
            <a:pPr algn="ctr"/>
            <a:r>
              <a:rPr lang="en-US" b="1" dirty="0">
                <a:solidFill>
                  <a:srgbClr val="FFD200"/>
                </a:solidFill>
                <a:latin typeface="EYInterstate" panose="02000503020000020004" pitchFamily="2" charset="0"/>
              </a:rPr>
              <a:t>83%</a:t>
            </a:r>
            <a:endParaRPr lang="en-US" b="1" dirty="0">
              <a:solidFill>
                <a:srgbClr val="FFD200"/>
              </a:solidFill>
            </a:endParaRPr>
          </a:p>
        </p:txBody>
      </p:sp>
      <p:sp>
        <p:nvSpPr>
          <p:cNvPr id="15" name="Rectangle 14"/>
          <p:cNvSpPr/>
          <p:nvPr/>
        </p:nvSpPr>
        <p:spPr>
          <a:xfrm>
            <a:off x="5666198" y="5232450"/>
            <a:ext cx="612668" cy="369332"/>
          </a:xfrm>
          <a:prstGeom prst="rect">
            <a:avLst/>
          </a:prstGeom>
        </p:spPr>
        <p:txBody>
          <a:bodyPr wrap="none">
            <a:spAutoFit/>
          </a:bodyPr>
          <a:lstStyle/>
          <a:p>
            <a:pPr algn="ctr"/>
            <a:r>
              <a:rPr lang="en-US" dirty="0">
                <a:solidFill>
                  <a:srgbClr val="FFFFFF"/>
                </a:solidFill>
                <a:latin typeface="EYInterstate Light" panose="02000506000000020004" pitchFamily="2" charset="0"/>
              </a:rPr>
              <a:t>31%</a:t>
            </a:r>
          </a:p>
        </p:txBody>
      </p:sp>
      <p:sp>
        <p:nvSpPr>
          <p:cNvPr id="17" name="Rectangle 16"/>
          <p:cNvSpPr/>
          <p:nvPr/>
        </p:nvSpPr>
        <p:spPr>
          <a:xfrm>
            <a:off x="8461723" y="4957224"/>
            <a:ext cx="2571731" cy="369332"/>
          </a:xfrm>
          <a:prstGeom prst="rect">
            <a:avLst/>
          </a:prstGeom>
        </p:spPr>
        <p:txBody>
          <a:bodyPr wrap="none">
            <a:spAutoFit/>
          </a:bodyPr>
          <a:lstStyle/>
          <a:p>
            <a:pPr algn="ctr"/>
            <a:r>
              <a:rPr lang="pt-BR" b="1" dirty="0">
                <a:solidFill>
                  <a:srgbClr val="FFFFFF"/>
                </a:solidFill>
                <a:latin typeface="EYInterstate Light" panose="02000506000000020004" pitchFamily="2" charset="0"/>
              </a:rPr>
              <a:t>Menos de US$20/hora</a:t>
            </a:r>
          </a:p>
        </p:txBody>
      </p:sp>
      <p:sp>
        <p:nvSpPr>
          <p:cNvPr id="18" name="Rectangle 17"/>
          <p:cNvSpPr/>
          <p:nvPr/>
        </p:nvSpPr>
        <p:spPr>
          <a:xfrm>
            <a:off x="4731232" y="4957224"/>
            <a:ext cx="2482603" cy="369332"/>
          </a:xfrm>
          <a:prstGeom prst="rect">
            <a:avLst/>
          </a:prstGeom>
        </p:spPr>
        <p:txBody>
          <a:bodyPr wrap="none">
            <a:spAutoFit/>
          </a:bodyPr>
          <a:lstStyle/>
          <a:p>
            <a:pPr algn="ctr"/>
            <a:r>
              <a:rPr lang="pt-BR" b="1" dirty="0">
                <a:solidFill>
                  <a:srgbClr val="FFFFFF"/>
                </a:solidFill>
                <a:latin typeface="EYInterstate Light" panose="02000506000000020004" pitchFamily="2" charset="0"/>
              </a:rPr>
              <a:t>US$20 a US$40/hora</a:t>
            </a:r>
          </a:p>
        </p:txBody>
      </p:sp>
      <p:sp>
        <p:nvSpPr>
          <p:cNvPr id="19" name="Rectangle 18"/>
          <p:cNvSpPr/>
          <p:nvPr/>
        </p:nvSpPr>
        <p:spPr>
          <a:xfrm>
            <a:off x="1223056" y="4957224"/>
            <a:ext cx="2370392" cy="369332"/>
          </a:xfrm>
          <a:prstGeom prst="rect">
            <a:avLst/>
          </a:prstGeom>
        </p:spPr>
        <p:txBody>
          <a:bodyPr wrap="none">
            <a:spAutoFit/>
          </a:bodyPr>
          <a:lstStyle/>
          <a:p>
            <a:pPr algn="ctr"/>
            <a:r>
              <a:rPr lang="pt-BR" b="1" dirty="0">
                <a:solidFill>
                  <a:srgbClr val="FFFFFF"/>
                </a:solidFill>
                <a:latin typeface="EYInterstate Light" panose="02000506000000020004" pitchFamily="2" charset="0"/>
              </a:rPr>
              <a:t>Mais de US$40/hora</a:t>
            </a:r>
          </a:p>
        </p:txBody>
      </p:sp>
      <p:sp>
        <p:nvSpPr>
          <p:cNvPr id="23" name="Rectangle 22"/>
          <p:cNvSpPr/>
          <p:nvPr/>
        </p:nvSpPr>
        <p:spPr>
          <a:xfrm>
            <a:off x="2173250" y="5232450"/>
            <a:ext cx="470000" cy="369332"/>
          </a:xfrm>
          <a:prstGeom prst="rect">
            <a:avLst/>
          </a:prstGeom>
        </p:spPr>
        <p:txBody>
          <a:bodyPr wrap="none">
            <a:spAutoFit/>
          </a:bodyPr>
          <a:lstStyle/>
          <a:p>
            <a:pPr algn="ctr"/>
            <a:r>
              <a:rPr lang="en-US" dirty="0">
                <a:solidFill>
                  <a:srgbClr val="FFFFFF"/>
                </a:solidFill>
                <a:latin typeface="EYInterstate Light" panose="02000506000000020004" pitchFamily="2" charset="0"/>
              </a:rPr>
              <a:t>4%</a:t>
            </a:r>
          </a:p>
        </p:txBody>
      </p:sp>
    </p:spTree>
    <p:extLst>
      <p:ext uri="{BB962C8B-B14F-4D97-AF65-F5344CB8AC3E}">
        <p14:creationId xmlns:p14="http://schemas.microsoft.com/office/powerpoint/2010/main" val="3322997430"/>
      </p:ext>
    </p:extLst>
  </p:cSld>
  <p:clrMapOvr>
    <a:masterClrMapping/>
  </p:clrMapOvr>
  <p:transition spd="slow" advClick="0" advTm="83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500"/>
                                        <p:tgtEl>
                                          <p:spTgt spid="13"/>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heel(1)">
                                      <p:cBhvr>
                                        <p:cTn id="20" dur="500"/>
                                        <p:tgtEl>
                                          <p:spTgt spid="12"/>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2" presetClass="exit" presetSubtype="2" accel="100000" fill="hold" grpId="1" nodeType="withEffect">
                                  <p:stCondLst>
                                    <p:cond delay="8000"/>
                                  </p:stCondLst>
                                  <p:childTnLst>
                                    <p:anim calcmode="lin" valueType="num">
                                      <p:cBhvr additive="base">
                                        <p:cTn id="38" dur="150"/>
                                        <p:tgtEl>
                                          <p:spTgt spid="7"/>
                                        </p:tgtEl>
                                        <p:attrNameLst>
                                          <p:attrName>ppt_x</p:attrName>
                                        </p:attrNameLst>
                                      </p:cBhvr>
                                      <p:tavLst>
                                        <p:tav tm="0">
                                          <p:val>
                                            <p:strVal val="ppt_x"/>
                                          </p:val>
                                        </p:tav>
                                        <p:tav tm="100000">
                                          <p:val>
                                            <p:strVal val="1+ppt_w/2"/>
                                          </p:val>
                                        </p:tav>
                                      </p:tavLst>
                                    </p:anim>
                                    <p:anim calcmode="lin" valueType="num">
                                      <p:cBhvr additive="base">
                                        <p:cTn id="39" dur="150"/>
                                        <p:tgtEl>
                                          <p:spTgt spid="7"/>
                                        </p:tgtEl>
                                        <p:attrNameLst>
                                          <p:attrName>ppt_y</p:attrName>
                                        </p:attrNameLst>
                                      </p:cBhvr>
                                      <p:tavLst>
                                        <p:tav tm="0">
                                          <p:val>
                                            <p:strVal val="ppt_y"/>
                                          </p:val>
                                        </p:tav>
                                        <p:tav tm="100000">
                                          <p:val>
                                            <p:strVal val="ppt_y"/>
                                          </p:val>
                                        </p:tav>
                                      </p:tavLst>
                                    </p:anim>
                                    <p:set>
                                      <p:cBhvr>
                                        <p:cTn id="40" dur="1" fill="hold">
                                          <p:stCondLst>
                                            <p:cond delay="149"/>
                                          </p:stCondLst>
                                        </p:cTn>
                                        <p:tgtEl>
                                          <p:spTgt spid="7"/>
                                        </p:tgtEl>
                                        <p:attrNameLst>
                                          <p:attrName>style.visibility</p:attrName>
                                        </p:attrNameLst>
                                      </p:cBhvr>
                                      <p:to>
                                        <p:strVal val="hidden"/>
                                      </p:to>
                                    </p:set>
                                  </p:childTnLst>
                                </p:cTn>
                              </p:par>
                              <p:par>
                                <p:cTn id="41" presetID="2" presetClass="exit" presetSubtype="2" accel="100000" fill="hold" grpId="1" nodeType="withEffect">
                                  <p:stCondLst>
                                    <p:cond delay="8000"/>
                                  </p:stCondLst>
                                  <p:childTnLst>
                                    <p:anim calcmode="lin" valueType="num">
                                      <p:cBhvr additive="base">
                                        <p:cTn id="42" dur="150"/>
                                        <p:tgtEl>
                                          <p:spTgt spid="17"/>
                                        </p:tgtEl>
                                        <p:attrNameLst>
                                          <p:attrName>ppt_x</p:attrName>
                                        </p:attrNameLst>
                                      </p:cBhvr>
                                      <p:tavLst>
                                        <p:tav tm="0">
                                          <p:val>
                                            <p:strVal val="ppt_x"/>
                                          </p:val>
                                        </p:tav>
                                        <p:tav tm="100000">
                                          <p:val>
                                            <p:strVal val="1+ppt_w/2"/>
                                          </p:val>
                                        </p:tav>
                                      </p:tavLst>
                                    </p:anim>
                                    <p:anim calcmode="lin" valueType="num">
                                      <p:cBhvr additive="base">
                                        <p:cTn id="43" dur="150"/>
                                        <p:tgtEl>
                                          <p:spTgt spid="17"/>
                                        </p:tgtEl>
                                        <p:attrNameLst>
                                          <p:attrName>ppt_y</p:attrName>
                                        </p:attrNameLst>
                                      </p:cBhvr>
                                      <p:tavLst>
                                        <p:tav tm="0">
                                          <p:val>
                                            <p:strVal val="ppt_y"/>
                                          </p:val>
                                        </p:tav>
                                        <p:tav tm="100000">
                                          <p:val>
                                            <p:strVal val="ppt_y"/>
                                          </p:val>
                                        </p:tav>
                                      </p:tavLst>
                                    </p:anim>
                                    <p:set>
                                      <p:cBhvr>
                                        <p:cTn id="44" dur="1" fill="hold">
                                          <p:stCondLst>
                                            <p:cond delay="149"/>
                                          </p:stCondLst>
                                        </p:cTn>
                                        <p:tgtEl>
                                          <p:spTgt spid="17"/>
                                        </p:tgtEl>
                                        <p:attrNameLst>
                                          <p:attrName>style.visibility</p:attrName>
                                        </p:attrNameLst>
                                      </p:cBhvr>
                                      <p:to>
                                        <p:strVal val="hidden"/>
                                      </p:to>
                                    </p:set>
                                  </p:childTnLst>
                                </p:cTn>
                              </p:par>
                              <p:par>
                                <p:cTn id="45" presetID="2" presetClass="exit" presetSubtype="2" accel="100000" fill="hold" grpId="1" nodeType="withEffect">
                                  <p:stCondLst>
                                    <p:cond delay="8000"/>
                                  </p:stCondLst>
                                  <p:childTnLst>
                                    <p:anim calcmode="lin" valueType="num">
                                      <p:cBhvr additive="base">
                                        <p:cTn id="46" dur="150"/>
                                        <p:tgtEl>
                                          <p:spTgt spid="18"/>
                                        </p:tgtEl>
                                        <p:attrNameLst>
                                          <p:attrName>ppt_x</p:attrName>
                                        </p:attrNameLst>
                                      </p:cBhvr>
                                      <p:tavLst>
                                        <p:tav tm="0">
                                          <p:val>
                                            <p:strVal val="ppt_x"/>
                                          </p:val>
                                        </p:tav>
                                        <p:tav tm="100000">
                                          <p:val>
                                            <p:strVal val="1+ppt_w/2"/>
                                          </p:val>
                                        </p:tav>
                                      </p:tavLst>
                                    </p:anim>
                                    <p:anim calcmode="lin" valueType="num">
                                      <p:cBhvr additive="base">
                                        <p:cTn id="47" dur="150"/>
                                        <p:tgtEl>
                                          <p:spTgt spid="18"/>
                                        </p:tgtEl>
                                        <p:attrNameLst>
                                          <p:attrName>ppt_y</p:attrName>
                                        </p:attrNameLst>
                                      </p:cBhvr>
                                      <p:tavLst>
                                        <p:tav tm="0">
                                          <p:val>
                                            <p:strVal val="ppt_y"/>
                                          </p:val>
                                        </p:tav>
                                        <p:tav tm="100000">
                                          <p:val>
                                            <p:strVal val="ppt_y"/>
                                          </p:val>
                                        </p:tav>
                                      </p:tavLst>
                                    </p:anim>
                                    <p:set>
                                      <p:cBhvr>
                                        <p:cTn id="48" dur="1" fill="hold">
                                          <p:stCondLst>
                                            <p:cond delay="149"/>
                                          </p:stCondLst>
                                        </p:cTn>
                                        <p:tgtEl>
                                          <p:spTgt spid="18"/>
                                        </p:tgtEl>
                                        <p:attrNameLst>
                                          <p:attrName>style.visibility</p:attrName>
                                        </p:attrNameLst>
                                      </p:cBhvr>
                                      <p:to>
                                        <p:strVal val="hidden"/>
                                      </p:to>
                                    </p:set>
                                  </p:childTnLst>
                                </p:cTn>
                              </p:par>
                              <p:par>
                                <p:cTn id="49" presetID="2" presetClass="exit" presetSubtype="2" accel="100000" fill="hold" grpId="1" nodeType="withEffect">
                                  <p:stCondLst>
                                    <p:cond delay="8000"/>
                                  </p:stCondLst>
                                  <p:childTnLst>
                                    <p:anim calcmode="lin" valueType="num">
                                      <p:cBhvr additive="base">
                                        <p:cTn id="50" dur="150"/>
                                        <p:tgtEl>
                                          <p:spTgt spid="19"/>
                                        </p:tgtEl>
                                        <p:attrNameLst>
                                          <p:attrName>ppt_x</p:attrName>
                                        </p:attrNameLst>
                                      </p:cBhvr>
                                      <p:tavLst>
                                        <p:tav tm="0">
                                          <p:val>
                                            <p:strVal val="ppt_x"/>
                                          </p:val>
                                        </p:tav>
                                        <p:tav tm="100000">
                                          <p:val>
                                            <p:strVal val="1+ppt_w/2"/>
                                          </p:val>
                                        </p:tav>
                                      </p:tavLst>
                                    </p:anim>
                                    <p:anim calcmode="lin" valueType="num">
                                      <p:cBhvr additive="base">
                                        <p:cTn id="51" dur="150"/>
                                        <p:tgtEl>
                                          <p:spTgt spid="19"/>
                                        </p:tgtEl>
                                        <p:attrNameLst>
                                          <p:attrName>ppt_y</p:attrName>
                                        </p:attrNameLst>
                                      </p:cBhvr>
                                      <p:tavLst>
                                        <p:tav tm="0">
                                          <p:val>
                                            <p:strVal val="ppt_y"/>
                                          </p:val>
                                        </p:tav>
                                        <p:tav tm="100000">
                                          <p:val>
                                            <p:strVal val="ppt_y"/>
                                          </p:val>
                                        </p:tav>
                                      </p:tavLst>
                                    </p:anim>
                                    <p:set>
                                      <p:cBhvr>
                                        <p:cTn id="52" dur="1" fill="hold">
                                          <p:stCondLst>
                                            <p:cond delay="149"/>
                                          </p:stCondLst>
                                        </p:cTn>
                                        <p:tgtEl>
                                          <p:spTgt spid="19"/>
                                        </p:tgtEl>
                                        <p:attrNameLst>
                                          <p:attrName>style.visibility</p:attrName>
                                        </p:attrNameLst>
                                      </p:cBhvr>
                                      <p:to>
                                        <p:strVal val="hidden"/>
                                      </p:to>
                                    </p:set>
                                  </p:childTnLst>
                                </p:cTn>
                              </p:par>
                              <p:par>
                                <p:cTn id="53" presetID="2" presetClass="exit" presetSubtype="2" accel="100000" fill="hold" grpId="1" nodeType="withEffect">
                                  <p:stCondLst>
                                    <p:cond delay="8000"/>
                                  </p:stCondLst>
                                  <p:childTnLst>
                                    <p:anim calcmode="lin" valueType="num">
                                      <p:cBhvr additive="base">
                                        <p:cTn id="54" dur="150"/>
                                        <p:tgtEl>
                                          <p:spTgt spid="13"/>
                                        </p:tgtEl>
                                        <p:attrNameLst>
                                          <p:attrName>ppt_x</p:attrName>
                                        </p:attrNameLst>
                                      </p:cBhvr>
                                      <p:tavLst>
                                        <p:tav tm="0">
                                          <p:val>
                                            <p:strVal val="ppt_x"/>
                                          </p:val>
                                        </p:tav>
                                        <p:tav tm="100000">
                                          <p:val>
                                            <p:strVal val="1+ppt_w/2"/>
                                          </p:val>
                                        </p:tav>
                                      </p:tavLst>
                                    </p:anim>
                                    <p:anim calcmode="lin" valueType="num">
                                      <p:cBhvr additive="base">
                                        <p:cTn id="55" dur="150"/>
                                        <p:tgtEl>
                                          <p:spTgt spid="13"/>
                                        </p:tgtEl>
                                        <p:attrNameLst>
                                          <p:attrName>ppt_y</p:attrName>
                                        </p:attrNameLst>
                                      </p:cBhvr>
                                      <p:tavLst>
                                        <p:tav tm="0">
                                          <p:val>
                                            <p:strVal val="ppt_y"/>
                                          </p:val>
                                        </p:tav>
                                        <p:tav tm="100000">
                                          <p:val>
                                            <p:strVal val="ppt_y"/>
                                          </p:val>
                                        </p:tav>
                                      </p:tavLst>
                                    </p:anim>
                                    <p:set>
                                      <p:cBhvr>
                                        <p:cTn id="56" dur="1" fill="hold">
                                          <p:stCondLst>
                                            <p:cond delay="149"/>
                                          </p:stCondLst>
                                        </p:cTn>
                                        <p:tgtEl>
                                          <p:spTgt spid="13"/>
                                        </p:tgtEl>
                                        <p:attrNameLst>
                                          <p:attrName>style.visibility</p:attrName>
                                        </p:attrNameLst>
                                      </p:cBhvr>
                                      <p:to>
                                        <p:strVal val="hidden"/>
                                      </p:to>
                                    </p:set>
                                  </p:childTnLst>
                                </p:cTn>
                              </p:par>
                              <p:par>
                                <p:cTn id="57" presetID="2" presetClass="exit" presetSubtype="2" accel="100000" fill="hold" grpId="1" nodeType="withEffect">
                                  <p:stCondLst>
                                    <p:cond delay="8000"/>
                                  </p:stCondLst>
                                  <p:childTnLst>
                                    <p:anim calcmode="lin" valueType="num">
                                      <p:cBhvr additive="base">
                                        <p:cTn id="58" dur="150"/>
                                        <p:tgtEl>
                                          <p:spTgt spid="12"/>
                                        </p:tgtEl>
                                        <p:attrNameLst>
                                          <p:attrName>ppt_x</p:attrName>
                                        </p:attrNameLst>
                                      </p:cBhvr>
                                      <p:tavLst>
                                        <p:tav tm="0">
                                          <p:val>
                                            <p:strVal val="ppt_x"/>
                                          </p:val>
                                        </p:tav>
                                        <p:tav tm="100000">
                                          <p:val>
                                            <p:strVal val="1+ppt_w/2"/>
                                          </p:val>
                                        </p:tav>
                                      </p:tavLst>
                                    </p:anim>
                                    <p:anim calcmode="lin" valueType="num">
                                      <p:cBhvr additive="base">
                                        <p:cTn id="59" dur="150"/>
                                        <p:tgtEl>
                                          <p:spTgt spid="12"/>
                                        </p:tgtEl>
                                        <p:attrNameLst>
                                          <p:attrName>ppt_y</p:attrName>
                                        </p:attrNameLst>
                                      </p:cBhvr>
                                      <p:tavLst>
                                        <p:tav tm="0">
                                          <p:val>
                                            <p:strVal val="ppt_y"/>
                                          </p:val>
                                        </p:tav>
                                        <p:tav tm="100000">
                                          <p:val>
                                            <p:strVal val="ppt_y"/>
                                          </p:val>
                                        </p:tav>
                                      </p:tavLst>
                                    </p:anim>
                                    <p:set>
                                      <p:cBhvr>
                                        <p:cTn id="60" dur="1" fill="hold">
                                          <p:stCondLst>
                                            <p:cond delay="149"/>
                                          </p:stCondLst>
                                        </p:cTn>
                                        <p:tgtEl>
                                          <p:spTgt spid="12"/>
                                        </p:tgtEl>
                                        <p:attrNameLst>
                                          <p:attrName>style.visibility</p:attrName>
                                        </p:attrNameLst>
                                      </p:cBhvr>
                                      <p:to>
                                        <p:strVal val="hidden"/>
                                      </p:to>
                                    </p:set>
                                  </p:childTnLst>
                                </p:cTn>
                              </p:par>
                              <p:par>
                                <p:cTn id="61" presetID="2" presetClass="exit" presetSubtype="2" accel="100000" fill="hold" grpId="1" nodeType="withEffect">
                                  <p:stCondLst>
                                    <p:cond delay="8000"/>
                                  </p:stCondLst>
                                  <p:childTnLst>
                                    <p:anim calcmode="lin" valueType="num">
                                      <p:cBhvr additive="base">
                                        <p:cTn id="62" dur="150"/>
                                        <p:tgtEl>
                                          <p:spTgt spid="11"/>
                                        </p:tgtEl>
                                        <p:attrNameLst>
                                          <p:attrName>ppt_x</p:attrName>
                                        </p:attrNameLst>
                                      </p:cBhvr>
                                      <p:tavLst>
                                        <p:tav tm="0">
                                          <p:val>
                                            <p:strVal val="ppt_x"/>
                                          </p:val>
                                        </p:tav>
                                        <p:tav tm="100000">
                                          <p:val>
                                            <p:strVal val="1+ppt_w/2"/>
                                          </p:val>
                                        </p:tav>
                                      </p:tavLst>
                                    </p:anim>
                                    <p:anim calcmode="lin" valueType="num">
                                      <p:cBhvr additive="base">
                                        <p:cTn id="63" dur="150"/>
                                        <p:tgtEl>
                                          <p:spTgt spid="11"/>
                                        </p:tgtEl>
                                        <p:attrNameLst>
                                          <p:attrName>ppt_y</p:attrName>
                                        </p:attrNameLst>
                                      </p:cBhvr>
                                      <p:tavLst>
                                        <p:tav tm="0">
                                          <p:val>
                                            <p:strVal val="ppt_y"/>
                                          </p:val>
                                        </p:tav>
                                        <p:tav tm="100000">
                                          <p:val>
                                            <p:strVal val="ppt_y"/>
                                          </p:val>
                                        </p:tav>
                                      </p:tavLst>
                                    </p:anim>
                                    <p:set>
                                      <p:cBhvr>
                                        <p:cTn id="64" dur="1" fill="hold">
                                          <p:stCondLst>
                                            <p:cond delay="149"/>
                                          </p:stCondLst>
                                        </p:cTn>
                                        <p:tgtEl>
                                          <p:spTgt spid="11"/>
                                        </p:tgtEl>
                                        <p:attrNameLst>
                                          <p:attrName>style.visibility</p:attrName>
                                        </p:attrNameLst>
                                      </p:cBhvr>
                                      <p:to>
                                        <p:strVal val="hidden"/>
                                      </p:to>
                                    </p:set>
                                  </p:childTnLst>
                                </p:cTn>
                              </p:par>
                              <p:par>
                                <p:cTn id="65" presetID="2" presetClass="exit" presetSubtype="2" accel="100000" fill="hold" grpId="1" nodeType="withEffect">
                                  <p:stCondLst>
                                    <p:cond delay="8000"/>
                                  </p:stCondLst>
                                  <p:childTnLst>
                                    <p:anim calcmode="lin" valueType="num">
                                      <p:cBhvr additive="base">
                                        <p:cTn id="66" dur="150"/>
                                        <p:tgtEl>
                                          <p:spTgt spid="23"/>
                                        </p:tgtEl>
                                        <p:attrNameLst>
                                          <p:attrName>ppt_x</p:attrName>
                                        </p:attrNameLst>
                                      </p:cBhvr>
                                      <p:tavLst>
                                        <p:tav tm="0">
                                          <p:val>
                                            <p:strVal val="ppt_x"/>
                                          </p:val>
                                        </p:tav>
                                        <p:tav tm="100000">
                                          <p:val>
                                            <p:strVal val="1+ppt_w/2"/>
                                          </p:val>
                                        </p:tav>
                                      </p:tavLst>
                                    </p:anim>
                                    <p:anim calcmode="lin" valueType="num">
                                      <p:cBhvr additive="base">
                                        <p:cTn id="67" dur="150"/>
                                        <p:tgtEl>
                                          <p:spTgt spid="23"/>
                                        </p:tgtEl>
                                        <p:attrNameLst>
                                          <p:attrName>ppt_y</p:attrName>
                                        </p:attrNameLst>
                                      </p:cBhvr>
                                      <p:tavLst>
                                        <p:tav tm="0">
                                          <p:val>
                                            <p:strVal val="ppt_y"/>
                                          </p:val>
                                        </p:tav>
                                        <p:tav tm="100000">
                                          <p:val>
                                            <p:strVal val="ppt_y"/>
                                          </p:val>
                                        </p:tav>
                                      </p:tavLst>
                                    </p:anim>
                                    <p:set>
                                      <p:cBhvr>
                                        <p:cTn id="68" dur="1" fill="hold">
                                          <p:stCondLst>
                                            <p:cond delay="149"/>
                                          </p:stCondLst>
                                        </p:cTn>
                                        <p:tgtEl>
                                          <p:spTgt spid="23"/>
                                        </p:tgtEl>
                                        <p:attrNameLst>
                                          <p:attrName>style.visibility</p:attrName>
                                        </p:attrNameLst>
                                      </p:cBhvr>
                                      <p:to>
                                        <p:strVal val="hidden"/>
                                      </p:to>
                                    </p:set>
                                  </p:childTnLst>
                                </p:cTn>
                              </p:par>
                              <p:par>
                                <p:cTn id="69" presetID="2" presetClass="exit" presetSubtype="2" accel="100000" fill="hold" grpId="1" nodeType="withEffect">
                                  <p:stCondLst>
                                    <p:cond delay="8000"/>
                                  </p:stCondLst>
                                  <p:childTnLst>
                                    <p:anim calcmode="lin" valueType="num">
                                      <p:cBhvr additive="base">
                                        <p:cTn id="70" dur="150"/>
                                        <p:tgtEl>
                                          <p:spTgt spid="15"/>
                                        </p:tgtEl>
                                        <p:attrNameLst>
                                          <p:attrName>ppt_x</p:attrName>
                                        </p:attrNameLst>
                                      </p:cBhvr>
                                      <p:tavLst>
                                        <p:tav tm="0">
                                          <p:val>
                                            <p:strVal val="ppt_x"/>
                                          </p:val>
                                        </p:tav>
                                        <p:tav tm="100000">
                                          <p:val>
                                            <p:strVal val="1+ppt_w/2"/>
                                          </p:val>
                                        </p:tav>
                                      </p:tavLst>
                                    </p:anim>
                                    <p:anim calcmode="lin" valueType="num">
                                      <p:cBhvr additive="base">
                                        <p:cTn id="71" dur="150"/>
                                        <p:tgtEl>
                                          <p:spTgt spid="15"/>
                                        </p:tgtEl>
                                        <p:attrNameLst>
                                          <p:attrName>ppt_y</p:attrName>
                                        </p:attrNameLst>
                                      </p:cBhvr>
                                      <p:tavLst>
                                        <p:tav tm="0">
                                          <p:val>
                                            <p:strVal val="ppt_y"/>
                                          </p:val>
                                        </p:tav>
                                        <p:tav tm="100000">
                                          <p:val>
                                            <p:strVal val="ppt_y"/>
                                          </p:val>
                                        </p:tav>
                                      </p:tavLst>
                                    </p:anim>
                                    <p:set>
                                      <p:cBhvr>
                                        <p:cTn id="72" dur="1" fill="hold">
                                          <p:stCondLst>
                                            <p:cond delay="149"/>
                                          </p:stCondLst>
                                        </p:cTn>
                                        <p:tgtEl>
                                          <p:spTgt spid="15"/>
                                        </p:tgtEl>
                                        <p:attrNameLst>
                                          <p:attrName>style.visibility</p:attrName>
                                        </p:attrNameLst>
                                      </p:cBhvr>
                                      <p:to>
                                        <p:strVal val="hidden"/>
                                      </p:to>
                                    </p:set>
                                  </p:childTnLst>
                                </p:cTn>
                              </p:par>
                              <p:par>
                                <p:cTn id="73" presetID="2" presetClass="exit" presetSubtype="2" accel="100000" fill="hold" grpId="1" nodeType="withEffect">
                                  <p:stCondLst>
                                    <p:cond delay="8000"/>
                                  </p:stCondLst>
                                  <p:childTnLst>
                                    <p:anim calcmode="lin" valueType="num">
                                      <p:cBhvr additive="base">
                                        <p:cTn id="74" dur="150"/>
                                        <p:tgtEl>
                                          <p:spTgt spid="14"/>
                                        </p:tgtEl>
                                        <p:attrNameLst>
                                          <p:attrName>ppt_x</p:attrName>
                                        </p:attrNameLst>
                                      </p:cBhvr>
                                      <p:tavLst>
                                        <p:tav tm="0">
                                          <p:val>
                                            <p:strVal val="ppt_x"/>
                                          </p:val>
                                        </p:tav>
                                        <p:tav tm="100000">
                                          <p:val>
                                            <p:strVal val="1+ppt_w/2"/>
                                          </p:val>
                                        </p:tav>
                                      </p:tavLst>
                                    </p:anim>
                                    <p:anim calcmode="lin" valueType="num">
                                      <p:cBhvr additive="base">
                                        <p:cTn id="75" dur="150"/>
                                        <p:tgtEl>
                                          <p:spTgt spid="14"/>
                                        </p:tgtEl>
                                        <p:attrNameLst>
                                          <p:attrName>ppt_y</p:attrName>
                                        </p:attrNameLst>
                                      </p:cBhvr>
                                      <p:tavLst>
                                        <p:tav tm="0">
                                          <p:val>
                                            <p:strVal val="ppt_y"/>
                                          </p:val>
                                        </p:tav>
                                        <p:tav tm="100000">
                                          <p:val>
                                            <p:strVal val="ppt_y"/>
                                          </p:val>
                                        </p:tav>
                                      </p:tavLst>
                                    </p:anim>
                                    <p:set>
                                      <p:cBhvr>
                                        <p:cTn id="76" dur="1" fill="hold">
                                          <p:stCondLst>
                                            <p:cond delay="149"/>
                                          </p:stCondLst>
                                        </p:cTn>
                                        <p:tgtEl>
                                          <p:spTgt spid="14"/>
                                        </p:tgtEl>
                                        <p:attrNameLst>
                                          <p:attrName>style.visibility</p:attrName>
                                        </p:attrNameLst>
                                      </p:cBhvr>
                                      <p:to>
                                        <p:strVal val="hidden"/>
                                      </p:to>
                                    </p:set>
                                  </p:childTnLst>
                                </p:cTn>
                              </p:par>
                              <p:par>
                                <p:cTn id="77" presetID="2" presetClass="exit" presetSubtype="2" accel="100000" fill="hold" grpId="0" nodeType="withEffect">
                                  <p:stCondLst>
                                    <p:cond delay="8000"/>
                                  </p:stCondLst>
                                  <p:childTnLst>
                                    <p:anim calcmode="lin" valueType="num">
                                      <p:cBhvr additive="base">
                                        <p:cTn id="78" dur="150"/>
                                        <p:tgtEl>
                                          <p:spTgt spid="20"/>
                                        </p:tgtEl>
                                        <p:attrNameLst>
                                          <p:attrName>ppt_x</p:attrName>
                                        </p:attrNameLst>
                                      </p:cBhvr>
                                      <p:tavLst>
                                        <p:tav tm="0">
                                          <p:val>
                                            <p:strVal val="ppt_x"/>
                                          </p:val>
                                        </p:tav>
                                        <p:tav tm="100000">
                                          <p:val>
                                            <p:strVal val="1+ppt_w/2"/>
                                          </p:val>
                                        </p:tav>
                                      </p:tavLst>
                                    </p:anim>
                                    <p:anim calcmode="lin" valueType="num">
                                      <p:cBhvr additive="base">
                                        <p:cTn id="79" dur="150"/>
                                        <p:tgtEl>
                                          <p:spTgt spid="20"/>
                                        </p:tgtEl>
                                        <p:attrNameLst>
                                          <p:attrName>ppt_y</p:attrName>
                                        </p:attrNameLst>
                                      </p:cBhvr>
                                      <p:tavLst>
                                        <p:tav tm="0">
                                          <p:val>
                                            <p:strVal val="ppt_y"/>
                                          </p:val>
                                        </p:tav>
                                        <p:tav tm="100000">
                                          <p:val>
                                            <p:strVal val="ppt_y"/>
                                          </p:val>
                                        </p:tav>
                                      </p:tavLst>
                                    </p:anim>
                                    <p:set>
                                      <p:cBhvr>
                                        <p:cTn id="80" dur="1" fill="hold">
                                          <p:stCondLst>
                                            <p:cond delay="149"/>
                                          </p:stCondLst>
                                        </p:cTn>
                                        <p:tgtEl>
                                          <p:spTgt spid="20"/>
                                        </p:tgtEl>
                                        <p:attrNameLst>
                                          <p:attrName>style.visibility</p:attrName>
                                        </p:attrNameLst>
                                      </p:cBhvr>
                                      <p:to>
                                        <p:strVal val="hidden"/>
                                      </p:to>
                                    </p:set>
                                  </p:childTnLst>
                                </p:cTn>
                              </p:par>
                              <p:par>
                                <p:cTn id="81" presetID="2" presetClass="exit" presetSubtype="2" accel="100000" fill="hold" grpId="0" nodeType="withEffect">
                                  <p:stCondLst>
                                    <p:cond delay="8000"/>
                                  </p:stCondLst>
                                  <p:childTnLst>
                                    <p:anim calcmode="lin" valueType="num">
                                      <p:cBhvr additive="base">
                                        <p:cTn id="82" dur="150"/>
                                        <p:tgtEl>
                                          <p:spTgt spid="21"/>
                                        </p:tgtEl>
                                        <p:attrNameLst>
                                          <p:attrName>ppt_x</p:attrName>
                                        </p:attrNameLst>
                                      </p:cBhvr>
                                      <p:tavLst>
                                        <p:tav tm="0">
                                          <p:val>
                                            <p:strVal val="ppt_x"/>
                                          </p:val>
                                        </p:tav>
                                        <p:tav tm="100000">
                                          <p:val>
                                            <p:strVal val="1+ppt_w/2"/>
                                          </p:val>
                                        </p:tav>
                                      </p:tavLst>
                                    </p:anim>
                                    <p:anim calcmode="lin" valueType="num">
                                      <p:cBhvr additive="base">
                                        <p:cTn id="83" dur="150"/>
                                        <p:tgtEl>
                                          <p:spTgt spid="21"/>
                                        </p:tgtEl>
                                        <p:attrNameLst>
                                          <p:attrName>ppt_y</p:attrName>
                                        </p:attrNameLst>
                                      </p:cBhvr>
                                      <p:tavLst>
                                        <p:tav tm="0">
                                          <p:val>
                                            <p:strVal val="ppt_y"/>
                                          </p:val>
                                        </p:tav>
                                        <p:tav tm="100000">
                                          <p:val>
                                            <p:strVal val="ppt_y"/>
                                          </p:val>
                                        </p:tav>
                                      </p:tavLst>
                                    </p:anim>
                                    <p:set>
                                      <p:cBhvr>
                                        <p:cTn id="84" dur="1" fill="hold">
                                          <p:stCondLst>
                                            <p:cond delay="149"/>
                                          </p:stCondLst>
                                        </p:cTn>
                                        <p:tgtEl>
                                          <p:spTgt spid="21"/>
                                        </p:tgtEl>
                                        <p:attrNameLst>
                                          <p:attrName>style.visibility</p:attrName>
                                        </p:attrNameLst>
                                      </p:cBhvr>
                                      <p:to>
                                        <p:strVal val="hidden"/>
                                      </p:to>
                                    </p:set>
                                  </p:childTnLst>
                                </p:cTn>
                              </p:par>
                              <p:par>
                                <p:cTn id="85" presetID="2" presetClass="exit" presetSubtype="2" accel="100000" fill="hold" grpId="0" nodeType="withEffect">
                                  <p:stCondLst>
                                    <p:cond delay="8000"/>
                                  </p:stCondLst>
                                  <p:childTnLst>
                                    <p:anim calcmode="lin" valueType="num">
                                      <p:cBhvr additive="base">
                                        <p:cTn id="86" dur="150"/>
                                        <p:tgtEl>
                                          <p:spTgt spid="22"/>
                                        </p:tgtEl>
                                        <p:attrNameLst>
                                          <p:attrName>ppt_x</p:attrName>
                                        </p:attrNameLst>
                                      </p:cBhvr>
                                      <p:tavLst>
                                        <p:tav tm="0">
                                          <p:val>
                                            <p:strVal val="ppt_x"/>
                                          </p:val>
                                        </p:tav>
                                        <p:tav tm="100000">
                                          <p:val>
                                            <p:strVal val="1+ppt_w/2"/>
                                          </p:val>
                                        </p:tav>
                                      </p:tavLst>
                                    </p:anim>
                                    <p:anim calcmode="lin" valueType="num">
                                      <p:cBhvr additive="base">
                                        <p:cTn id="87" dur="150"/>
                                        <p:tgtEl>
                                          <p:spTgt spid="22"/>
                                        </p:tgtEl>
                                        <p:attrNameLst>
                                          <p:attrName>ppt_y</p:attrName>
                                        </p:attrNameLst>
                                      </p:cBhvr>
                                      <p:tavLst>
                                        <p:tav tm="0">
                                          <p:val>
                                            <p:strVal val="ppt_y"/>
                                          </p:val>
                                        </p:tav>
                                        <p:tav tm="100000">
                                          <p:val>
                                            <p:strVal val="ppt_y"/>
                                          </p:val>
                                        </p:tav>
                                      </p:tavLst>
                                    </p:anim>
                                    <p:set>
                                      <p:cBhvr>
                                        <p:cTn id="88" dur="1" fill="hold">
                                          <p:stCondLst>
                                            <p:cond delay="149"/>
                                          </p:stCondLst>
                                        </p:cTn>
                                        <p:tgtEl>
                                          <p:spTgt spid="22"/>
                                        </p:tgtEl>
                                        <p:attrNameLst>
                                          <p:attrName>style.visibility</p:attrName>
                                        </p:attrNameLst>
                                      </p:cBhvr>
                                      <p:to>
                                        <p:strVal val="hidden"/>
                                      </p:to>
                                    </p:set>
                                  </p:childTnLst>
                                </p:cTn>
                              </p:par>
                              <p:par>
                                <p:cTn id="89" presetID="2" presetClass="exit" presetSubtype="2" accel="100000" fill="hold" grpId="0" nodeType="withEffect">
                                  <p:stCondLst>
                                    <p:cond delay="8000"/>
                                  </p:stCondLst>
                                  <p:childTnLst>
                                    <p:anim calcmode="lin" valueType="num">
                                      <p:cBhvr additive="base">
                                        <p:cTn id="90" dur="150"/>
                                        <p:tgtEl>
                                          <p:spTgt spid="4"/>
                                        </p:tgtEl>
                                        <p:attrNameLst>
                                          <p:attrName>ppt_x</p:attrName>
                                        </p:attrNameLst>
                                      </p:cBhvr>
                                      <p:tavLst>
                                        <p:tav tm="0">
                                          <p:val>
                                            <p:strVal val="ppt_x"/>
                                          </p:val>
                                        </p:tav>
                                        <p:tav tm="100000">
                                          <p:val>
                                            <p:strVal val="1+ppt_w/2"/>
                                          </p:val>
                                        </p:tav>
                                      </p:tavLst>
                                    </p:anim>
                                    <p:anim calcmode="lin" valueType="num">
                                      <p:cBhvr additive="base">
                                        <p:cTn id="91" dur="150"/>
                                        <p:tgtEl>
                                          <p:spTgt spid="4"/>
                                        </p:tgtEl>
                                        <p:attrNameLst>
                                          <p:attrName>ppt_y</p:attrName>
                                        </p:attrNameLst>
                                      </p:cBhvr>
                                      <p:tavLst>
                                        <p:tav tm="0">
                                          <p:val>
                                            <p:strVal val="ppt_y"/>
                                          </p:val>
                                        </p:tav>
                                        <p:tav tm="100000">
                                          <p:val>
                                            <p:strVal val="ppt_y"/>
                                          </p:val>
                                        </p:tav>
                                      </p:tavLst>
                                    </p:anim>
                                    <p:set>
                                      <p:cBhvr>
                                        <p:cTn id="92" dur="1" fill="hold">
                                          <p:stCondLst>
                                            <p:cond delay="1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Graphic spid="21" grpId="0">
        <p:bldAsOne/>
      </p:bldGraphic>
      <p:bldGraphic spid="22" grpId="0">
        <p:bldAsOne/>
      </p:bldGraphic>
      <p:bldP spid="4" grpId="0"/>
      <p:bldP spid="7" grpId="0"/>
      <p:bldP spid="7" grpId="1"/>
      <p:bldGraphic spid="11" grpId="0">
        <p:bldAsOne/>
      </p:bldGraphic>
      <p:bldGraphic spid="11" grpId="1">
        <p:bldAsOne/>
      </p:bldGraphic>
      <p:bldGraphic spid="12" grpId="0">
        <p:bldAsOne/>
      </p:bldGraphic>
      <p:bldGraphic spid="12" grpId="1">
        <p:bldAsOne/>
      </p:bldGraphic>
      <p:bldGraphic spid="13" grpId="0">
        <p:bldAsOne/>
      </p:bldGraphic>
      <p:bldGraphic spid="13" grpId="1">
        <p:bldAsOne/>
      </p:bldGraphic>
      <p:bldP spid="14" grpId="0"/>
      <p:bldP spid="14" grpId="1"/>
      <p:bldP spid="15" grpId="0"/>
      <p:bldP spid="15" grpId="1"/>
      <p:bldP spid="17" grpId="0"/>
      <p:bldP spid="17" grpId="1"/>
      <p:bldP spid="18" grpId="0"/>
      <p:bldP spid="18" grpId="1"/>
      <p:bldP spid="19" grpId="0"/>
      <p:bldP spid="19" grpId="1"/>
      <p:bldP spid="23" grpId="0"/>
      <p:bldP spid="2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116956" y="1166905"/>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 e </a:t>
            </a:r>
            <a:r>
              <a:rPr lang="pt-BR" sz="2500" b="0" dirty="0">
                <a:solidFill>
                  <a:srgbClr val="FFD200"/>
                </a:solidFill>
                <a:latin typeface="EYInterstate Light" panose="02000506000000020004" pitchFamily="2" charset="0"/>
              </a:rPr>
              <a:t>mais da metade</a:t>
            </a:r>
            <a:r>
              <a:rPr lang="pt-BR" sz="2500" b="0" dirty="0">
                <a:solidFill>
                  <a:srgbClr val="FFFFFF"/>
                </a:solidFill>
                <a:latin typeface="EYInterstate Light" panose="02000506000000020004" pitchFamily="2" charset="0"/>
              </a:rPr>
              <a:t> dos empregos substituídos por processos automatizados serão em 5 setores.</a:t>
            </a:r>
          </a:p>
        </p:txBody>
      </p:sp>
      <p:sp>
        <p:nvSpPr>
          <p:cNvPr id="11"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Transparency Market Research; Everest Group Research (2014); other publications</a:t>
            </a:r>
          </a:p>
        </p:txBody>
      </p:sp>
      <p:graphicFrame>
        <p:nvGraphicFramePr>
          <p:cNvPr id="12" name="Chart 11"/>
          <p:cNvGraphicFramePr/>
          <p:nvPr/>
        </p:nvGraphicFramePr>
        <p:xfrm>
          <a:off x="1122845" y="2273021"/>
          <a:ext cx="9952661" cy="3452420"/>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p:cNvSpPr/>
          <p:nvPr/>
        </p:nvSpPr>
        <p:spPr>
          <a:xfrm>
            <a:off x="1984556" y="2244571"/>
            <a:ext cx="516488"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17%</a:t>
            </a:r>
            <a:endParaRPr lang="en-US" sz="1400" dirty="0">
              <a:solidFill>
                <a:srgbClr val="FFFFFF"/>
              </a:solidFill>
            </a:endParaRPr>
          </a:p>
        </p:txBody>
      </p:sp>
      <p:sp>
        <p:nvSpPr>
          <p:cNvPr id="25" name="Rectangle 24"/>
          <p:cNvSpPr/>
          <p:nvPr/>
        </p:nvSpPr>
        <p:spPr>
          <a:xfrm>
            <a:off x="3908606" y="2835121"/>
            <a:ext cx="516488"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13%</a:t>
            </a:r>
            <a:endParaRPr lang="en-US" sz="1400" dirty="0">
              <a:solidFill>
                <a:srgbClr val="FFFFFF"/>
              </a:solidFill>
            </a:endParaRPr>
          </a:p>
        </p:txBody>
      </p:sp>
      <p:sp>
        <p:nvSpPr>
          <p:cNvPr id="26" name="Rectangle 25"/>
          <p:cNvSpPr/>
          <p:nvPr/>
        </p:nvSpPr>
        <p:spPr>
          <a:xfrm>
            <a:off x="5897485" y="3425671"/>
            <a:ext cx="405880"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9%</a:t>
            </a:r>
            <a:endParaRPr lang="en-US" sz="1400" dirty="0">
              <a:solidFill>
                <a:srgbClr val="FFFFFF"/>
              </a:solidFill>
            </a:endParaRPr>
          </a:p>
        </p:txBody>
      </p:sp>
      <p:sp>
        <p:nvSpPr>
          <p:cNvPr id="27" name="Rectangle 26"/>
          <p:cNvSpPr/>
          <p:nvPr/>
        </p:nvSpPr>
        <p:spPr>
          <a:xfrm>
            <a:off x="7812010" y="3579559"/>
            <a:ext cx="405880"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8%</a:t>
            </a:r>
            <a:endParaRPr lang="en-US" sz="1400" dirty="0">
              <a:solidFill>
                <a:srgbClr val="FFFFFF"/>
              </a:solidFill>
            </a:endParaRPr>
          </a:p>
        </p:txBody>
      </p:sp>
      <p:sp>
        <p:nvSpPr>
          <p:cNvPr id="28" name="Rectangle 27"/>
          <p:cNvSpPr/>
          <p:nvPr/>
        </p:nvSpPr>
        <p:spPr>
          <a:xfrm>
            <a:off x="9726535" y="3733447"/>
            <a:ext cx="405880"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7%</a:t>
            </a:r>
            <a:endParaRPr lang="en-US" sz="1400" dirty="0">
              <a:solidFill>
                <a:srgbClr val="FFFFFF"/>
              </a:solidFill>
            </a:endParaRPr>
          </a:p>
        </p:txBody>
      </p:sp>
    </p:spTree>
    <p:extLst>
      <p:ext uri="{BB962C8B-B14F-4D97-AF65-F5344CB8AC3E}">
        <p14:creationId xmlns:p14="http://schemas.microsoft.com/office/powerpoint/2010/main" val="3208054632"/>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fade">
                                      <p:cBhvr>
                                        <p:cTn id="11" dur="500"/>
                                        <p:tgtEl>
                                          <p:spTgt spid="12">
                                            <p:graphicEl>
                                              <a:chart seriesIdx="-3" categoryIdx="-3" bldStep="gridLegend"/>
                                            </p:graphicEl>
                                          </p:spTgt>
                                        </p:tgtEl>
                                      </p:cBhvr>
                                    </p:animEffect>
                                  </p:childTnLst>
                                </p:cTn>
                              </p:par>
                              <p:par>
                                <p:cTn id="12" presetID="22" presetClass="entr" presetSubtype="4" fill="hold" grpId="0" nodeType="withEffect">
                                  <p:stCondLst>
                                    <p:cond delay="1000"/>
                                  </p:stCondLst>
                                  <p:childTnLst>
                                    <p:set>
                                      <p:cBhvr>
                                        <p:cTn id="13"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ipe(down)">
                                      <p:cBhvr>
                                        <p:cTn id="14" dur="500"/>
                                        <p:tgtEl>
                                          <p:spTgt spid="12">
                                            <p:graphicEl>
                                              <a:chart seriesIdx="-4" categoryIdx="0" bldStep="category"/>
                                            </p:graphicEl>
                                          </p:spTgt>
                                        </p:tgtEl>
                                      </p:cBhvr>
                                    </p:animEffect>
                                  </p:childTnLst>
                                </p:cTn>
                              </p:par>
                              <p:par>
                                <p:cTn id="15" presetID="22" presetClass="entr" presetSubtype="4" fill="hold" grpId="0" nodeType="withEffect">
                                  <p:stCondLst>
                                    <p:cond delay="1000"/>
                                  </p:stCondLst>
                                  <p:childTnLst>
                                    <p:set>
                                      <p:cBhvr>
                                        <p:cTn id="16"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ipe(down)">
                                      <p:cBhvr>
                                        <p:cTn id="17" dur="500"/>
                                        <p:tgtEl>
                                          <p:spTgt spid="12">
                                            <p:graphicEl>
                                              <a:chart seriesIdx="-4" categoryIdx="1" bldStep="category"/>
                                            </p:graphicEl>
                                          </p:spTgt>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wipe(down)">
                                      <p:cBhvr>
                                        <p:cTn id="20" dur="500"/>
                                        <p:tgtEl>
                                          <p:spTgt spid="12">
                                            <p:graphicEl>
                                              <a:chart seriesIdx="-4" categoryIdx="2" bldStep="category"/>
                                            </p:graphicEl>
                                          </p:spTgt>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wipe(down)">
                                      <p:cBhvr>
                                        <p:cTn id="23" dur="500"/>
                                        <p:tgtEl>
                                          <p:spTgt spid="12">
                                            <p:graphicEl>
                                              <a:chart seriesIdx="-4" categoryIdx="3" bldStep="category"/>
                                            </p:graphicEl>
                                          </p:spTgt>
                                        </p:tgtEl>
                                      </p:cBhvr>
                                    </p:animEffect>
                                  </p:childTnLst>
                                </p:cTn>
                              </p:par>
                              <p:par>
                                <p:cTn id="24" presetID="22" presetClass="entr" presetSubtype="4" fill="hold" grpId="0" nodeType="withEffect">
                                  <p:stCondLst>
                                    <p:cond delay="1000"/>
                                  </p:stCondLst>
                                  <p:childTnLst>
                                    <p:set>
                                      <p:cBhvr>
                                        <p:cTn id="25" dur="1" fill="hold">
                                          <p:stCondLst>
                                            <p:cond delay="0"/>
                                          </p:stCondLst>
                                        </p:cTn>
                                        <p:tgtEl>
                                          <p:spTgt spid="12">
                                            <p:graphicEl>
                                              <a:chart seriesIdx="-4" categoryIdx="4" bldStep="category"/>
                                            </p:graphicEl>
                                          </p:spTgt>
                                        </p:tgtEl>
                                        <p:attrNameLst>
                                          <p:attrName>style.visibility</p:attrName>
                                        </p:attrNameLst>
                                      </p:cBhvr>
                                      <p:to>
                                        <p:strVal val="visible"/>
                                      </p:to>
                                    </p:set>
                                    <p:animEffect transition="in" filter="wipe(down)">
                                      <p:cBhvr>
                                        <p:cTn id="26" dur="500"/>
                                        <p:tgtEl>
                                          <p:spTgt spid="12">
                                            <p:graphicEl>
                                              <a:chart seriesIdx="-4" categoryIdx="4" bldStep="category"/>
                                            </p:graphicEl>
                                          </p:spTgt>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Graphic spid="12" grpId="0">
        <p:bldSub>
          <a:bldChart bld="category"/>
        </p:bldSub>
      </p:bldGraphic>
      <p:bldP spid="13" grpId="0"/>
      <p:bldP spid="25"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8350" cy="6858000"/>
          </a:xfrm>
          <a:prstGeom prst="rect">
            <a:avLst/>
          </a:prstGeom>
          <a:solidFill>
            <a:srgbClr val="0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45"/>
            <a:ext cx="12196646" cy="6858000"/>
          </a:xfrm>
          <a:prstGeom prst="rect">
            <a:avLst/>
          </a:prstGeom>
        </p:spPr>
      </p:pic>
      <p:sp>
        <p:nvSpPr>
          <p:cNvPr id="7" name="Title 1"/>
          <p:cNvSpPr txBox="1">
            <a:spLocks/>
          </p:cNvSpPr>
          <p:nvPr/>
        </p:nvSpPr>
        <p:spPr>
          <a:xfrm>
            <a:off x="0" y="3156420"/>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FFFFFF"/>
                </a:solidFill>
                <a:latin typeface="EYInterstate Light" panose="02000506000000020004" pitchFamily="2" charset="0"/>
              </a:rPr>
              <a:t>Mais de </a:t>
            </a:r>
            <a:r>
              <a:rPr lang="pt-BR" b="0" dirty="0">
                <a:solidFill>
                  <a:srgbClr val="FFD200"/>
                </a:solidFill>
                <a:latin typeface="EYInterstate Light" panose="02000506000000020004" pitchFamily="2" charset="0"/>
              </a:rPr>
              <a:t>150.000.000</a:t>
            </a:r>
            <a:r>
              <a:rPr lang="pt-BR" b="0" dirty="0">
                <a:solidFill>
                  <a:srgbClr val="FFFFFF"/>
                </a:solidFill>
                <a:latin typeface="EYInterstate Light" panose="02000506000000020004" pitchFamily="2" charset="0"/>
              </a:rPr>
              <a:t> bebês nascerão este ano.</a:t>
            </a:r>
            <a:endParaRPr lang="en-US" b="0" dirty="0">
              <a:solidFill>
                <a:srgbClr val="FFFFFF"/>
              </a:solidFill>
              <a:latin typeface="EYInterstate Light" panose="02000506000000020004" pitchFamily="2" charset="0"/>
            </a:endParaRPr>
          </a:p>
        </p:txBody>
      </p:sp>
      <p:sp>
        <p:nvSpPr>
          <p:cNvPr id="6" name="Title 1"/>
          <p:cNvSpPr txBox="1">
            <a:spLocks/>
          </p:cNvSpPr>
          <p:nvPr/>
        </p:nvSpPr>
        <p:spPr>
          <a:xfrm>
            <a:off x="0" y="3643222"/>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FFFFFF"/>
                </a:solidFill>
                <a:latin typeface="EYInterstate Light" panose="02000506000000020004" pitchFamily="2" charset="0"/>
              </a:rPr>
              <a:t>Eles irão nascer em uma era onde a economia estará </a:t>
            </a:r>
          </a:p>
          <a:p>
            <a:pPr algn="ctr"/>
            <a:r>
              <a:rPr lang="pt-BR" b="0" dirty="0">
                <a:solidFill>
                  <a:srgbClr val="FFFFFF"/>
                </a:solidFill>
                <a:latin typeface="EYInterstate Light" panose="02000506000000020004" pitchFamily="2" charset="0"/>
              </a:rPr>
              <a:t>baseada em dados.</a:t>
            </a:r>
          </a:p>
        </p:txBody>
      </p:sp>
    </p:spTree>
    <p:extLst>
      <p:ext uri="{BB962C8B-B14F-4D97-AF65-F5344CB8AC3E}">
        <p14:creationId xmlns:p14="http://schemas.microsoft.com/office/powerpoint/2010/main" val="932395523"/>
      </p:ext>
    </p:extLst>
  </p:cSld>
  <p:clrMapOvr>
    <a:masterClrMapping/>
  </p:clrMapOvr>
  <p:transition spd="slow" advClick="0" advTm="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a:xfrm>
            <a:off x="2361255" y="2334320"/>
            <a:ext cx="7569788" cy="2516135"/>
            <a:chOff x="3639099" y="4313670"/>
            <a:chExt cx="4495908" cy="1494402"/>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3071" y="4313670"/>
              <a:ext cx="1316992" cy="1137772"/>
            </a:xfrm>
            <a:prstGeom prst="rect">
              <a:avLst/>
            </a:prstGeom>
          </p:spPr>
        </p:pic>
        <p:sp>
          <p:nvSpPr>
            <p:cNvPr id="4" name="Rectangle 3"/>
            <p:cNvSpPr/>
            <p:nvPr/>
          </p:nvSpPr>
          <p:spPr>
            <a:xfrm>
              <a:off x="3639099" y="5570436"/>
              <a:ext cx="4495908"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Trabalhadores rurais</a:t>
              </a:r>
              <a:endParaRPr lang="pt-BR" sz="2000" dirty="0">
                <a:solidFill>
                  <a:srgbClr val="FFD200"/>
                </a:solidFill>
              </a:endParaRPr>
            </a:p>
          </p:txBody>
        </p:sp>
      </p:grpSp>
      <p:sp>
        <p:nvSpPr>
          <p:cNvPr id="7" name="Title 1"/>
          <p:cNvSpPr txBox="1">
            <a:spLocks/>
          </p:cNvSpPr>
          <p:nvPr/>
        </p:nvSpPr>
        <p:spPr>
          <a:xfrm>
            <a:off x="865326" y="1228597"/>
            <a:ext cx="10561644"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3500" b="0" dirty="0">
                <a:solidFill>
                  <a:srgbClr val="FFD200"/>
                </a:solidFill>
                <a:latin typeface="EYInterstate Light" panose="02000506000000020004" pitchFamily="2" charset="0"/>
              </a:rPr>
              <a:t>Empregos que poderão não existir </a:t>
            </a:r>
            <a:r>
              <a:rPr lang="pt-BR" sz="3500" b="0" dirty="0">
                <a:solidFill>
                  <a:srgbClr val="FFFFFF"/>
                </a:solidFill>
                <a:latin typeface="EYInterstate Light" panose="02000506000000020004" pitchFamily="2" charset="0"/>
              </a:rPr>
              <a:t>em 2025 incluem:</a:t>
            </a:r>
          </a:p>
        </p:txBody>
      </p:sp>
      <p:grpSp>
        <p:nvGrpSpPr>
          <p:cNvPr id="9" name="Group 8"/>
          <p:cNvGrpSpPr>
            <a:grpSpLocks noChangeAspect="1"/>
          </p:cNvGrpSpPr>
          <p:nvPr/>
        </p:nvGrpSpPr>
        <p:grpSpPr>
          <a:xfrm>
            <a:off x="4566292" y="2399920"/>
            <a:ext cx="3375861" cy="2687969"/>
            <a:chOff x="1067405" y="2993235"/>
            <a:chExt cx="2005018" cy="159645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734" y="2993235"/>
              <a:ext cx="944791" cy="1110860"/>
            </a:xfrm>
            <a:prstGeom prst="rect">
              <a:avLst/>
            </a:prstGeom>
          </p:spPr>
        </p:pic>
        <p:sp>
          <p:nvSpPr>
            <p:cNvPr id="11" name="Rectangle 10"/>
            <p:cNvSpPr/>
            <p:nvPr/>
          </p:nvSpPr>
          <p:spPr>
            <a:xfrm>
              <a:off x="1067405" y="4169261"/>
              <a:ext cx="2005018" cy="420433"/>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Operadores de telemarketing</a:t>
              </a:r>
              <a:endParaRPr lang="pt-BR" sz="2000" dirty="0">
                <a:solidFill>
                  <a:srgbClr val="FFD200"/>
                </a:solidFill>
              </a:endParaRPr>
            </a:p>
          </p:txBody>
        </p:sp>
      </p:grpSp>
      <p:grpSp>
        <p:nvGrpSpPr>
          <p:cNvPr id="12" name="Group 11"/>
          <p:cNvGrpSpPr>
            <a:grpSpLocks noChangeAspect="1"/>
          </p:cNvGrpSpPr>
          <p:nvPr/>
        </p:nvGrpSpPr>
        <p:grpSpPr>
          <a:xfrm>
            <a:off x="3820720" y="2406832"/>
            <a:ext cx="4867009" cy="2426101"/>
            <a:chOff x="4751497" y="1055733"/>
            <a:chExt cx="2890652" cy="1440928"/>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1386" y="1055733"/>
              <a:ext cx="1142496" cy="1076199"/>
            </a:xfrm>
            <a:prstGeom prst="rect">
              <a:avLst/>
            </a:prstGeom>
          </p:spPr>
        </p:pic>
        <p:sp>
          <p:nvSpPr>
            <p:cNvPr id="14" name="Rectangle 13"/>
            <p:cNvSpPr/>
            <p:nvPr/>
          </p:nvSpPr>
          <p:spPr>
            <a:xfrm>
              <a:off x="4751497" y="2259025"/>
              <a:ext cx="2890652"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Subscritores de seguros</a:t>
              </a:r>
              <a:endParaRPr lang="pt-BR" sz="2000" dirty="0">
                <a:solidFill>
                  <a:srgbClr val="FFD200"/>
                </a:solidFill>
              </a:endParaRPr>
            </a:p>
          </p:txBody>
        </p:sp>
      </p:grpSp>
      <p:grpSp>
        <p:nvGrpSpPr>
          <p:cNvPr id="15" name="Group 14"/>
          <p:cNvGrpSpPr>
            <a:grpSpLocks noChangeAspect="1"/>
          </p:cNvGrpSpPr>
          <p:nvPr/>
        </p:nvGrpSpPr>
        <p:grpSpPr>
          <a:xfrm>
            <a:off x="3638659" y="2428245"/>
            <a:ext cx="5416244" cy="2421282"/>
            <a:chOff x="360898" y="4987273"/>
            <a:chExt cx="3216858" cy="1438066"/>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838" y="4987273"/>
              <a:ext cx="1212979" cy="1123416"/>
            </a:xfrm>
            <a:prstGeom prst="rect">
              <a:avLst/>
            </a:prstGeom>
          </p:spPr>
        </p:pic>
        <p:sp>
          <p:nvSpPr>
            <p:cNvPr id="17" name="Rectangle 16"/>
            <p:cNvSpPr/>
            <p:nvPr/>
          </p:nvSpPr>
          <p:spPr>
            <a:xfrm>
              <a:off x="360898" y="6187703"/>
              <a:ext cx="3216858"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Corretores de imóveis</a:t>
              </a:r>
              <a:endParaRPr lang="pt-BR" sz="2000" dirty="0">
                <a:solidFill>
                  <a:srgbClr val="FFD200"/>
                </a:solidFill>
              </a:endParaRPr>
            </a:p>
          </p:txBody>
        </p:sp>
      </p:grpSp>
      <p:grpSp>
        <p:nvGrpSpPr>
          <p:cNvPr id="18" name="Group 17"/>
          <p:cNvGrpSpPr>
            <a:grpSpLocks noChangeAspect="1"/>
          </p:cNvGrpSpPr>
          <p:nvPr/>
        </p:nvGrpSpPr>
        <p:grpSpPr>
          <a:xfrm>
            <a:off x="3271291" y="2650882"/>
            <a:ext cx="6096680" cy="2189201"/>
            <a:chOff x="433938" y="1299783"/>
            <a:chExt cx="3620988" cy="1300227"/>
          </a:xfrm>
        </p:grpSpPr>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513190" y="1299783"/>
              <a:ext cx="1256413" cy="821209"/>
            </a:xfrm>
            <a:prstGeom prst="rect">
              <a:avLst/>
            </a:prstGeom>
          </p:spPr>
        </p:pic>
        <p:sp>
          <p:nvSpPr>
            <p:cNvPr id="20" name="Rectangle 19"/>
            <p:cNvSpPr/>
            <p:nvPr/>
          </p:nvSpPr>
          <p:spPr>
            <a:xfrm>
              <a:off x="433938" y="2362374"/>
              <a:ext cx="3620988"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Árbitros e autoridades esportivas</a:t>
              </a:r>
              <a:endParaRPr lang="pt-BR" sz="2000" dirty="0">
                <a:solidFill>
                  <a:srgbClr val="FFD200"/>
                </a:solidFill>
              </a:endParaRPr>
            </a:p>
          </p:txBody>
        </p:sp>
      </p:grpSp>
      <p:grpSp>
        <p:nvGrpSpPr>
          <p:cNvPr id="21" name="Group 20"/>
          <p:cNvGrpSpPr>
            <a:grpSpLocks noChangeAspect="1"/>
          </p:cNvGrpSpPr>
          <p:nvPr/>
        </p:nvGrpSpPr>
        <p:grpSpPr>
          <a:xfrm>
            <a:off x="4458218" y="2519053"/>
            <a:ext cx="3375861" cy="2326346"/>
            <a:chOff x="5117395" y="3112367"/>
            <a:chExt cx="2005018" cy="1381681"/>
          </a:xfrm>
        </p:grpSpPr>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2002" y="3112367"/>
              <a:ext cx="961880" cy="1020644"/>
            </a:xfrm>
            <a:prstGeom prst="rect">
              <a:avLst/>
            </a:prstGeom>
          </p:spPr>
        </p:pic>
        <p:sp>
          <p:nvSpPr>
            <p:cNvPr id="23" name="Rectangle 22"/>
            <p:cNvSpPr/>
            <p:nvPr/>
          </p:nvSpPr>
          <p:spPr>
            <a:xfrm>
              <a:off x="5117395" y="4256412"/>
              <a:ext cx="2005018"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Preparadores fiscais</a:t>
              </a:r>
              <a:endParaRPr lang="pt-BR" sz="2000" dirty="0">
                <a:solidFill>
                  <a:srgbClr val="FFD200"/>
                </a:solidFill>
              </a:endParaRPr>
            </a:p>
          </p:txBody>
        </p:sp>
      </p:grpSp>
      <p:grpSp>
        <p:nvGrpSpPr>
          <p:cNvPr id="24" name="Group 23"/>
          <p:cNvGrpSpPr>
            <a:grpSpLocks noChangeAspect="1"/>
          </p:cNvGrpSpPr>
          <p:nvPr/>
        </p:nvGrpSpPr>
        <p:grpSpPr>
          <a:xfrm>
            <a:off x="4525188" y="2454459"/>
            <a:ext cx="3570861" cy="2388659"/>
            <a:chOff x="8900788" y="1103360"/>
            <a:chExt cx="2120834" cy="1418693"/>
          </a:xfrm>
        </p:grpSpPr>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11818" y="1103360"/>
              <a:ext cx="903409" cy="1028574"/>
            </a:xfrm>
            <a:prstGeom prst="rect">
              <a:avLst/>
            </a:prstGeom>
          </p:spPr>
        </p:pic>
        <p:sp>
          <p:nvSpPr>
            <p:cNvPr id="26" name="Rectangle 25"/>
            <p:cNvSpPr/>
            <p:nvPr/>
          </p:nvSpPr>
          <p:spPr>
            <a:xfrm>
              <a:off x="8900788" y="2284416"/>
              <a:ext cx="2120834" cy="237637"/>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Relojoeiro</a:t>
              </a:r>
              <a:endParaRPr lang="pt-BR" sz="2000" dirty="0">
                <a:solidFill>
                  <a:srgbClr val="FFD200"/>
                </a:solidFill>
              </a:endParaRPr>
            </a:p>
          </p:txBody>
        </p:sp>
      </p:grpSp>
      <p:grpSp>
        <p:nvGrpSpPr>
          <p:cNvPr id="27" name="Group 26"/>
          <p:cNvGrpSpPr>
            <a:grpSpLocks noChangeAspect="1"/>
          </p:cNvGrpSpPr>
          <p:nvPr/>
        </p:nvGrpSpPr>
        <p:grpSpPr>
          <a:xfrm>
            <a:off x="4566290" y="2292686"/>
            <a:ext cx="3375861" cy="2556840"/>
            <a:chOff x="8867291" y="2886000"/>
            <a:chExt cx="2005018" cy="1518578"/>
          </a:xfrm>
        </p:grpSpPr>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11818" y="2886000"/>
              <a:ext cx="915969" cy="1206251"/>
            </a:xfrm>
            <a:prstGeom prst="rect">
              <a:avLst/>
            </a:prstGeom>
          </p:spPr>
        </p:pic>
        <p:sp>
          <p:nvSpPr>
            <p:cNvPr id="29" name="Rectangle 28"/>
            <p:cNvSpPr/>
            <p:nvPr/>
          </p:nvSpPr>
          <p:spPr>
            <a:xfrm>
              <a:off x="8867291" y="4166942"/>
              <a:ext cx="2005018"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Operadores de caixa</a:t>
              </a:r>
              <a:endParaRPr lang="pt-BR" sz="2000" dirty="0">
                <a:solidFill>
                  <a:srgbClr val="FFD200"/>
                </a:solidFill>
              </a:endParaRPr>
            </a:p>
          </p:txBody>
        </p:sp>
      </p:grpSp>
      <p:grpSp>
        <p:nvGrpSpPr>
          <p:cNvPr id="30" name="Group 29"/>
          <p:cNvGrpSpPr>
            <a:grpSpLocks noChangeAspect="1"/>
          </p:cNvGrpSpPr>
          <p:nvPr/>
        </p:nvGrpSpPr>
        <p:grpSpPr>
          <a:xfrm>
            <a:off x="4324878" y="2401993"/>
            <a:ext cx="3804711" cy="2441123"/>
            <a:chOff x="4983872" y="4921596"/>
            <a:chExt cx="2259724" cy="1449850"/>
          </a:xfrm>
        </p:grpSpPr>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8579" y="4921596"/>
              <a:ext cx="913994" cy="1102238"/>
            </a:xfrm>
            <a:prstGeom prst="rect">
              <a:avLst/>
            </a:prstGeom>
          </p:spPr>
        </p:pic>
        <p:sp>
          <p:nvSpPr>
            <p:cNvPr id="32" name="Rectangle 31"/>
            <p:cNvSpPr/>
            <p:nvPr/>
          </p:nvSpPr>
          <p:spPr>
            <a:xfrm>
              <a:off x="4983872" y="6133810"/>
              <a:ext cx="2259724"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Agentes de crédito</a:t>
              </a:r>
              <a:endParaRPr lang="pt-BR" sz="2000" dirty="0">
                <a:solidFill>
                  <a:srgbClr val="FFD200"/>
                </a:solidFill>
              </a:endParaRPr>
            </a:p>
          </p:txBody>
        </p:sp>
      </p:grpSp>
      <p:grpSp>
        <p:nvGrpSpPr>
          <p:cNvPr id="33" name="Group 32"/>
          <p:cNvGrpSpPr>
            <a:grpSpLocks noChangeAspect="1"/>
          </p:cNvGrpSpPr>
          <p:nvPr/>
        </p:nvGrpSpPr>
        <p:grpSpPr>
          <a:xfrm>
            <a:off x="4082690" y="2554520"/>
            <a:ext cx="4289088" cy="2266803"/>
            <a:chOff x="8911989" y="5074128"/>
            <a:chExt cx="2547409" cy="1346317"/>
          </a:xfrm>
        </p:grpSpPr>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66947" y="5074128"/>
              <a:ext cx="1341176" cy="949707"/>
            </a:xfrm>
            <a:prstGeom prst="rect">
              <a:avLst/>
            </a:prstGeom>
          </p:spPr>
        </p:pic>
        <p:sp>
          <p:nvSpPr>
            <p:cNvPr id="35" name="Rectangle 34"/>
            <p:cNvSpPr/>
            <p:nvPr/>
          </p:nvSpPr>
          <p:spPr>
            <a:xfrm>
              <a:off x="8911989" y="6182809"/>
              <a:ext cx="2547409" cy="237636"/>
            </a:xfrm>
            <a:prstGeom prst="rect">
              <a:avLst/>
            </a:prstGeom>
          </p:spPr>
          <p:txBody>
            <a:bodyPr wrap="square">
              <a:spAutoFit/>
            </a:bodyPr>
            <a:lstStyle/>
            <a:p>
              <a:pPr algn="ctr"/>
              <a:r>
                <a:rPr lang="pt-BR" sz="2000" dirty="0">
                  <a:solidFill>
                    <a:srgbClr val="FFD200"/>
                  </a:solidFill>
                  <a:latin typeface="EYInterstate Light" panose="02000506000000020004" pitchFamily="2" charset="0"/>
                </a:rPr>
                <a:t>Digitadores de dados</a:t>
              </a:r>
              <a:endParaRPr lang="pt-BR" sz="2000" dirty="0">
                <a:solidFill>
                  <a:srgbClr val="FFD200"/>
                </a:solidFill>
              </a:endParaRPr>
            </a:p>
          </p:txBody>
        </p:sp>
      </p:grpSp>
    </p:spTree>
    <p:extLst>
      <p:ext uri="{BB962C8B-B14F-4D97-AF65-F5344CB8AC3E}">
        <p14:creationId xmlns:p14="http://schemas.microsoft.com/office/powerpoint/2010/main" val="2063847150"/>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200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2500"/>
                            </p:stCondLst>
                            <p:childTnLst>
                              <p:par>
                                <p:cTn id="9" presetID="2" presetClass="entr" presetSubtype="8"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0-#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2750"/>
                            </p:stCondLst>
                            <p:childTnLst>
                              <p:par>
                                <p:cTn id="14" presetID="2" presetClass="exit" presetSubtype="2" accel="100000" fill="hold" nodeType="afterEffect">
                                  <p:stCondLst>
                                    <p:cond delay="1250"/>
                                  </p:stCondLst>
                                  <p:childTnLst>
                                    <p:anim calcmode="lin" valueType="num">
                                      <p:cBhvr additive="base">
                                        <p:cTn id="15" dur="250"/>
                                        <p:tgtEl>
                                          <p:spTgt spid="8"/>
                                        </p:tgtEl>
                                        <p:attrNameLst>
                                          <p:attrName>ppt_x</p:attrName>
                                        </p:attrNameLst>
                                      </p:cBhvr>
                                      <p:tavLst>
                                        <p:tav tm="0">
                                          <p:val>
                                            <p:strVal val="ppt_x"/>
                                          </p:val>
                                        </p:tav>
                                        <p:tav tm="100000">
                                          <p:val>
                                            <p:strVal val="1+ppt_w/2"/>
                                          </p:val>
                                        </p:tav>
                                      </p:tavLst>
                                    </p:anim>
                                    <p:anim calcmode="lin" valueType="num">
                                      <p:cBhvr additive="base">
                                        <p:cTn id="16" dur="250"/>
                                        <p:tgtEl>
                                          <p:spTgt spid="8"/>
                                        </p:tgtEl>
                                        <p:attrNameLst>
                                          <p:attrName>ppt_y</p:attrName>
                                        </p:attrNameLst>
                                      </p:cBhvr>
                                      <p:tavLst>
                                        <p:tav tm="0">
                                          <p:val>
                                            <p:strVal val="ppt_y"/>
                                          </p:val>
                                        </p:tav>
                                        <p:tav tm="100000">
                                          <p:val>
                                            <p:strVal val="ppt_y"/>
                                          </p:val>
                                        </p:tav>
                                      </p:tavLst>
                                    </p:anim>
                                    <p:set>
                                      <p:cBhvr>
                                        <p:cTn id="17" dur="1" fill="hold">
                                          <p:stCondLst>
                                            <p:cond delay="249"/>
                                          </p:stCondLst>
                                        </p:cTn>
                                        <p:tgtEl>
                                          <p:spTgt spid="8"/>
                                        </p:tgtEl>
                                        <p:attrNameLst>
                                          <p:attrName>style.visibility</p:attrName>
                                        </p:attrNameLst>
                                      </p:cBhvr>
                                      <p:to>
                                        <p:strVal val="hidden"/>
                                      </p:to>
                                    </p:set>
                                  </p:childTnLst>
                                </p:cTn>
                              </p:par>
                            </p:childTnLst>
                          </p:cTn>
                        </p:par>
                        <p:par>
                          <p:cTn id="18" fill="hold">
                            <p:stCondLst>
                              <p:cond delay="4250"/>
                            </p:stCondLst>
                            <p:childTnLst>
                              <p:par>
                                <p:cTn id="19" presetID="2" presetClass="entr" presetSubtype="8" decel="10000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250" fill="hold"/>
                                        <p:tgtEl>
                                          <p:spTgt spid="9"/>
                                        </p:tgtEl>
                                        <p:attrNameLst>
                                          <p:attrName>ppt_x</p:attrName>
                                        </p:attrNameLst>
                                      </p:cBhvr>
                                      <p:tavLst>
                                        <p:tav tm="0">
                                          <p:val>
                                            <p:strVal val="0-#ppt_w/2"/>
                                          </p:val>
                                        </p:tav>
                                        <p:tav tm="100000">
                                          <p:val>
                                            <p:strVal val="#ppt_x"/>
                                          </p:val>
                                        </p:tav>
                                      </p:tavLst>
                                    </p:anim>
                                    <p:anim calcmode="lin" valueType="num">
                                      <p:cBhvr additive="base">
                                        <p:cTn id="22" dur="25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4500"/>
                            </p:stCondLst>
                            <p:childTnLst>
                              <p:par>
                                <p:cTn id="24" presetID="2" presetClass="exit" presetSubtype="2" accel="100000" fill="hold" nodeType="afterEffect">
                                  <p:stCondLst>
                                    <p:cond delay="1250"/>
                                  </p:stCondLst>
                                  <p:childTnLst>
                                    <p:anim calcmode="lin" valueType="num">
                                      <p:cBhvr additive="base">
                                        <p:cTn id="25" dur="250"/>
                                        <p:tgtEl>
                                          <p:spTgt spid="9"/>
                                        </p:tgtEl>
                                        <p:attrNameLst>
                                          <p:attrName>ppt_x</p:attrName>
                                        </p:attrNameLst>
                                      </p:cBhvr>
                                      <p:tavLst>
                                        <p:tav tm="0">
                                          <p:val>
                                            <p:strVal val="ppt_x"/>
                                          </p:val>
                                        </p:tav>
                                        <p:tav tm="100000">
                                          <p:val>
                                            <p:strVal val="1+ppt_w/2"/>
                                          </p:val>
                                        </p:tav>
                                      </p:tavLst>
                                    </p:anim>
                                    <p:anim calcmode="lin" valueType="num">
                                      <p:cBhvr additive="base">
                                        <p:cTn id="26" dur="250"/>
                                        <p:tgtEl>
                                          <p:spTgt spid="9"/>
                                        </p:tgtEl>
                                        <p:attrNameLst>
                                          <p:attrName>ppt_y</p:attrName>
                                        </p:attrNameLst>
                                      </p:cBhvr>
                                      <p:tavLst>
                                        <p:tav tm="0">
                                          <p:val>
                                            <p:strVal val="ppt_y"/>
                                          </p:val>
                                        </p:tav>
                                        <p:tav tm="100000">
                                          <p:val>
                                            <p:strVal val="ppt_y"/>
                                          </p:val>
                                        </p:tav>
                                      </p:tavLst>
                                    </p:anim>
                                    <p:set>
                                      <p:cBhvr>
                                        <p:cTn id="27" dur="1" fill="hold">
                                          <p:stCondLst>
                                            <p:cond delay="249"/>
                                          </p:stCondLst>
                                        </p:cTn>
                                        <p:tgtEl>
                                          <p:spTgt spid="9"/>
                                        </p:tgtEl>
                                        <p:attrNameLst>
                                          <p:attrName>style.visibility</p:attrName>
                                        </p:attrNameLst>
                                      </p:cBhvr>
                                      <p:to>
                                        <p:strVal val="hidden"/>
                                      </p:to>
                                    </p:set>
                                  </p:childTnLst>
                                </p:cTn>
                              </p:par>
                            </p:childTnLst>
                          </p:cTn>
                        </p:par>
                        <p:par>
                          <p:cTn id="28" fill="hold">
                            <p:stCondLst>
                              <p:cond delay="6000"/>
                            </p:stCondLst>
                            <p:childTnLst>
                              <p:par>
                                <p:cTn id="29" presetID="2" presetClass="entr" presetSubtype="8" decel="10000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250" fill="hold"/>
                                        <p:tgtEl>
                                          <p:spTgt spid="12"/>
                                        </p:tgtEl>
                                        <p:attrNameLst>
                                          <p:attrName>ppt_x</p:attrName>
                                        </p:attrNameLst>
                                      </p:cBhvr>
                                      <p:tavLst>
                                        <p:tav tm="0">
                                          <p:val>
                                            <p:strVal val="0-#ppt_w/2"/>
                                          </p:val>
                                        </p:tav>
                                        <p:tav tm="100000">
                                          <p:val>
                                            <p:strVal val="#ppt_x"/>
                                          </p:val>
                                        </p:tav>
                                      </p:tavLst>
                                    </p:anim>
                                    <p:anim calcmode="lin" valueType="num">
                                      <p:cBhvr additive="base">
                                        <p:cTn id="32" dur="250" fill="hold"/>
                                        <p:tgtEl>
                                          <p:spTgt spid="12"/>
                                        </p:tgtEl>
                                        <p:attrNameLst>
                                          <p:attrName>ppt_y</p:attrName>
                                        </p:attrNameLst>
                                      </p:cBhvr>
                                      <p:tavLst>
                                        <p:tav tm="0">
                                          <p:val>
                                            <p:strVal val="#ppt_y"/>
                                          </p:val>
                                        </p:tav>
                                        <p:tav tm="100000">
                                          <p:val>
                                            <p:strVal val="#ppt_y"/>
                                          </p:val>
                                        </p:tav>
                                      </p:tavLst>
                                    </p:anim>
                                  </p:childTnLst>
                                </p:cTn>
                              </p:par>
                            </p:childTnLst>
                          </p:cTn>
                        </p:par>
                        <p:par>
                          <p:cTn id="33" fill="hold">
                            <p:stCondLst>
                              <p:cond delay="6250"/>
                            </p:stCondLst>
                            <p:childTnLst>
                              <p:par>
                                <p:cTn id="34" presetID="2" presetClass="exit" presetSubtype="2" accel="100000" fill="hold" nodeType="afterEffect">
                                  <p:stCondLst>
                                    <p:cond delay="1250"/>
                                  </p:stCondLst>
                                  <p:childTnLst>
                                    <p:anim calcmode="lin" valueType="num">
                                      <p:cBhvr additive="base">
                                        <p:cTn id="35" dur="250"/>
                                        <p:tgtEl>
                                          <p:spTgt spid="12"/>
                                        </p:tgtEl>
                                        <p:attrNameLst>
                                          <p:attrName>ppt_x</p:attrName>
                                        </p:attrNameLst>
                                      </p:cBhvr>
                                      <p:tavLst>
                                        <p:tav tm="0">
                                          <p:val>
                                            <p:strVal val="ppt_x"/>
                                          </p:val>
                                        </p:tav>
                                        <p:tav tm="100000">
                                          <p:val>
                                            <p:strVal val="1+ppt_w/2"/>
                                          </p:val>
                                        </p:tav>
                                      </p:tavLst>
                                    </p:anim>
                                    <p:anim calcmode="lin" valueType="num">
                                      <p:cBhvr additive="base">
                                        <p:cTn id="36" dur="250"/>
                                        <p:tgtEl>
                                          <p:spTgt spid="12"/>
                                        </p:tgtEl>
                                        <p:attrNameLst>
                                          <p:attrName>ppt_y</p:attrName>
                                        </p:attrNameLst>
                                      </p:cBhvr>
                                      <p:tavLst>
                                        <p:tav tm="0">
                                          <p:val>
                                            <p:strVal val="ppt_y"/>
                                          </p:val>
                                        </p:tav>
                                        <p:tav tm="100000">
                                          <p:val>
                                            <p:strVal val="ppt_y"/>
                                          </p:val>
                                        </p:tav>
                                      </p:tavLst>
                                    </p:anim>
                                    <p:set>
                                      <p:cBhvr>
                                        <p:cTn id="37" dur="1" fill="hold">
                                          <p:stCondLst>
                                            <p:cond delay="249"/>
                                          </p:stCondLst>
                                        </p:cTn>
                                        <p:tgtEl>
                                          <p:spTgt spid="12"/>
                                        </p:tgtEl>
                                        <p:attrNameLst>
                                          <p:attrName>style.visibility</p:attrName>
                                        </p:attrNameLst>
                                      </p:cBhvr>
                                      <p:to>
                                        <p:strVal val="hidden"/>
                                      </p:to>
                                    </p:set>
                                  </p:childTnLst>
                                </p:cTn>
                              </p:par>
                            </p:childTnLst>
                          </p:cTn>
                        </p:par>
                        <p:par>
                          <p:cTn id="38" fill="hold">
                            <p:stCondLst>
                              <p:cond delay="7750"/>
                            </p:stCondLst>
                            <p:childTnLst>
                              <p:par>
                                <p:cTn id="39" presetID="2" presetClass="entr" presetSubtype="8" decel="10000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250" fill="hold"/>
                                        <p:tgtEl>
                                          <p:spTgt spid="15"/>
                                        </p:tgtEl>
                                        <p:attrNameLst>
                                          <p:attrName>ppt_x</p:attrName>
                                        </p:attrNameLst>
                                      </p:cBhvr>
                                      <p:tavLst>
                                        <p:tav tm="0">
                                          <p:val>
                                            <p:strVal val="0-#ppt_w/2"/>
                                          </p:val>
                                        </p:tav>
                                        <p:tav tm="100000">
                                          <p:val>
                                            <p:strVal val="#ppt_x"/>
                                          </p:val>
                                        </p:tav>
                                      </p:tavLst>
                                    </p:anim>
                                    <p:anim calcmode="lin" valueType="num">
                                      <p:cBhvr additive="base">
                                        <p:cTn id="42" dur="2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8000"/>
                            </p:stCondLst>
                            <p:childTnLst>
                              <p:par>
                                <p:cTn id="44" presetID="2" presetClass="exit" presetSubtype="2" accel="100000" fill="hold" nodeType="afterEffect">
                                  <p:stCondLst>
                                    <p:cond delay="1250"/>
                                  </p:stCondLst>
                                  <p:childTnLst>
                                    <p:anim calcmode="lin" valueType="num">
                                      <p:cBhvr additive="base">
                                        <p:cTn id="45" dur="250"/>
                                        <p:tgtEl>
                                          <p:spTgt spid="15"/>
                                        </p:tgtEl>
                                        <p:attrNameLst>
                                          <p:attrName>ppt_x</p:attrName>
                                        </p:attrNameLst>
                                      </p:cBhvr>
                                      <p:tavLst>
                                        <p:tav tm="0">
                                          <p:val>
                                            <p:strVal val="ppt_x"/>
                                          </p:val>
                                        </p:tav>
                                        <p:tav tm="100000">
                                          <p:val>
                                            <p:strVal val="1+ppt_w/2"/>
                                          </p:val>
                                        </p:tav>
                                      </p:tavLst>
                                    </p:anim>
                                    <p:anim calcmode="lin" valueType="num">
                                      <p:cBhvr additive="base">
                                        <p:cTn id="46" dur="250"/>
                                        <p:tgtEl>
                                          <p:spTgt spid="15"/>
                                        </p:tgtEl>
                                        <p:attrNameLst>
                                          <p:attrName>ppt_y</p:attrName>
                                        </p:attrNameLst>
                                      </p:cBhvr>
                                      <p:tavLst>
                                        <p:tav tm="0">
                                          <p:val>
                                            <p:strVal val="ppt_y"/>
                                          </p:val>
                                        </p:tav>
                                        <p:tav tm="100000">
                                          <p:val>
                                            <p:strVal val="ppt_y"/>
                                          </p:val>
                                        </p:tav>
                                      </p:tavLst>
                                    </p:anim>
                                    <p:set>
                                      <p:cBhvr>
                                        <p:cTn id="47" dur="1" fill="hold">
                                          <p:stCondLst>
                                            <p:cond delay="249"/>
                                          </p:stCondLst>
                                        </p:cTn>
                                        <p:tgtEl>
                                          <p:spTgt spid="15"/>
                                        </p:tgtEl>
                                        <p:attrNameLst>
                                          <p:attrName>style.visibility</p:attrName>
                                        </p:attrNameLst>
                                      </p:cBhvr>
                                      <p:to>
                                        <p:strVal val="hidden"/>
                                      </p:to>
                                    </p:set>
                                  </p:childTnLst>
                                </p:cTn>
                              </p:par>
                            </p:childTnLst>
                          </p:cTn>
                        </p:par>
                        <p:par>
                          <p:cTn id="48" fill="hold">
                            <p:stCondLst>
                              <p:cond delay="9500"/>
                            </p:stCondLst>
                            <p:childTnLst>
                              <p:par>
                                <p:cTn id="49" presetID="2" presetClass="entr" presetSubtype="8" decel="10000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250" fill="hold"/>
                                        <p:tgtEl>
                                          <p:spTgt spid="18"/>
                                        </p:tgtEl>
                                        <p:attrNameLst>
                                          <p:attrName>ppt_x</p:attrName>
                                        </p:attrNameLst>
                                      </p:cBhvr>
                                      <p:tavLst>
                                        <p:tav tm="0">
                                          <p:val>
                                            <p:strVal val="0-#ppt_w/2"/>
                                          </p:val>
                                        </p:tav>
                                        <p:tav tm="100000">
                                          <p:val>
                                            <p:strVal val="#ppt_x"/>
                                          </p:val>
                                        </p:tav>
                                      </p:tavLst>
                                    </p:anim>
                                    <p:anim calcmode="lin" valueType="num">
                                      <p:cBhvr additive="base">
                                        <p:cTn id="52" dur="250" fill="hold"/>
                                        <p:tgtEl>
                                          <p:spTgt spid="18"/>
                                        </p:tgtEl>
                                        <p:attrNameLst>
                                          <p:attrName>ppt_y</p:attrName>
                                        </p:attrNameLst>
                                      </p:cBhvr>
                                      <p:tavLst>
                                        <p:tav tm="0">
                                          <p:val>
                                            <p:strVal val="#ppt_y"/>
                                          </p:val>
                                        </p:tav>
                                        <p:tav tm="100000">
                                          <p:val>
                                            <p:strVal val="#ppt_y"/>
                                          </p:val>
                                        </p:tav>
                                      </p:tavLst>
                                    </p:anim>
                                  </p:childTnLst>
                                </p:cTn>
                              </p:par>
                            </p:childTnLst>
                          </p:cTn>
                        </p:par>
                        <p:par>
                          <p:cTn id="53" fill="hold">
                            <p:stCondLst>
                              <p:cond delay="9750"/>
                            </p:stCondLst>
                            <p:childTnLst>
                              <p:par>
                                <p:cTn id="54" presetID="2" presetClass="exit" presetSubtype="2" accel="100000" fill="hold" nodeType="afterEffect">
                                  <p:stCondLst>
                                    <p:cond delay="1250"/>
                                  </p:stCondLst>
                                  <p:childTnLst>
                                    <p:anim calcmode="lin" valueType="num">
                                      <p:cBhvr additive="base">
                                        <p:cTn id="55" dur="250"/>
                                        <p:tgtEl>
                                          <p:spTgt spid="18"/>
                                        </p:tgtEl>
                                        <p:attrNameLst>
                                          <p:attrName>ppt_x</p:attrName>
                                        </p:attrNameLst>
                                      </p:cBhvr>
                                      <p:tavLst>
                                        <p:tav tm="0">
                                          <p:val>
                                            <p:strVal val="ppt_x"/>
                                          </p:val>
                                        </p:tav>
                                        <p:tav tm="100000">
                                          <p:val>
                                            <p:strVal val="1+ppt_w/2"/>
                                          </p:val>
                                        </p:tav>
                                      </p:tavLst>
                                    </p:anim>
                                    <p:anim calcmode="lin" valueType="num">
                                      <p:cBhvr additive="base">
                                        <p:cTn id="56" dur="250"/>
                                        <p:tgtEl>
                                          <p:spTgt spid="18"/>
                                        </p:tgtEl>
                                        <p:attrNameLst>
                                          <p:attrName>ppt_y</p:attrName>
                                        </p:attrNameLst>
                                      </p:cBhvr>
                                      <p:tavLst>
                                        <p:tav tm="0">
                                          <p:val>
                                            <p:strVal val="ppt_y"/>
                                          </p:val>
                                        </p:tav>
                                        <p:tav tm="100000">
                                          <p:val>
                                            <p:strVal val="ppt_y"/>
                                          </p:val>
                                        </p:tav>
                                      </p:tavLst>
                                    </p:anim>
                                    <p:set>
                                      <p:cBhvr>
                                        <p:cTn id="57" dur="1" fill="hold">
                                          <p:stCondLst>
                                            <p:cond delay="249"/>
                                          </p:stCondLst>
                                        </p:cTn>
                                        <p:tgtEl>
                                          <p:spTgt spid="18"/>
                                        </p:tgtEl>
                                        <p:attrNameLst>
                                          <p:attrName>style.visibility</p:attrName>
                                        </p:attrNameLst>
                                      </p:cBhvr>
                                      <p:to>
                                        <p:strVal val="hidden"/>
                                      </p:to>
                                    </p:set>
                                  </p:childTnLst>
                                </p:cTn>
                              </p:par>
                            </p:childTnLst>
                          </p:cTn>
                        </p:par>
                        <p:par>
                          <p:cTn id="58" fill="hold">
                            <p:stCondLst>
                              <p:cond delay="11250"/>
                            </p:stCondLst>
                            <p:childTnLst>
                              <p:par>
                                <p:cTn id="59" presetID="2" presetClass="entr" presetSubtype="8"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250" fill="hold"/>
                                        <p:tgtEl>
                                          <p:spTgt spid="21"/>
                                        </p:tgtEl>
                                        <p:attrNameLst>
                                          <p:attrName>ppt_x</p:attrName>
                                        </p:attrNameLst>
                                      </p:cBhvr>
                                      <p:tavLst>
                                        <p:tav tm="0">
                                          <p:val>
                                            <p:strVal val="0-#ppt_w/2"/>
                                          </p:val>
                                        </p:tav>
                                        <p:tav tm="100000">
                                          <p:val>
                                            <p:strVal val="#ppt_x"/>
                                          </p:val>
                                        </p:tav>
                                      </p:tavLst>
                                    </p:anim>
                                    <p:anim calcmode="lin" valueType="num">
                                      <p:cBhvr additive="base">
                                        <p:cTn id="62" dur="250" fill="hold"/>
                                        <p:tgtEl>
                                          <p:spTgt spid="21"/>
                                        </p:tgtEl>
                                        <p:attrNameLst>
                                          <p:attrName>ppt_y</p:attrName>
                                        </p:attrNameLst>
                                      </p:cBhvr>
                                      <p:tavLst>
                                        <p:tav tm="0">
                                          <p:val>
                                            <p:strVal val="#ppt_y"/>
                                          </p:val>
                                        </p:tav>
                                        <p:tav tm="100000">
                                          <p:val>
                                            <p:strVal val="#ppt_y"/>
                                          </p:val>
                                        </p:tav>
                                      </p:tavLst>
                                    </p:anim>
                                  </p:childTnLst>
                                </p:cTn>
                              </p:par>
                            </p:childTnLst>
                          </p:cTn>
                        </p:par>
                        <p:par>
                          <p:cTn id="63" fill="hold">
                            <p:stCondLst>
                              <p:cond delay="11500"/>
                            </p:stCondLst>
                            <p:childTnLst>
                              <p:par>
                                <p:cTn id="64" presetID="2" presetClass="exit" presetSubtype="2" fill="hold" nodeType="afterEffect">
                                  <p:stCondLst>
                                    <p:cond delay="1250"/>
                                  </p:stCondLst>
                                  <p:childTnLst>
                                    <p:anim calcmode="lin" valueType="num">
                                      <p:cBhvr additive="base">
                                        <p:cTn id="65" dur="250"/>
                                        <p:tgtEl>
                                          <p:spTgt spid="21"/>
                                        </p:tgtEl>
                                        <p:attrNameLst>
                                          <p:attrName>ppt_x</p:attrName>
                                        </p:attrNameLst>
                                      </p:cBhvr>
                                      <p:tavLst>
                                        <p:tav tm="0">
                                          <p:val>
                                            <p:strVal val="ppt_x"/>
                                          </p:val>
                                        </p:tav>
                                        <p:tav tm="100000">
                                          <p:val>
                                            <p:strVal val="1+ppt_w/2"/>
                                          </p:val>
                                        </p:tav>
                                      </p:tavLst>
                                    </p:anim>
                                    <p:anim calcmode="lin" valueType="num">
                                      <p:cBhvr additive="base">
                                        <p:cTn id="66" dur="250"/>
                                        <p:tgtEl>
                                          <p:spTgt spid="21"/>
                                        </p:tgtEl>
                                        <p:attrNameLst>
                                          <p:attrName>ppt_y</p:attrName>
                                        </p:attrNameLst>
                                      </p:cBhvr>
                                      <p:tavLst>
                                        <p:tav tm="0">
                                          <p:val>
                                            <p:strVal val="ppt_y"/>
                                          </p:val>
                                        </p:tav>
                                        <p:tav tm="100000">
                                          <p:val>
                                            <p:strVal val="ppt_y"/>
                                          </p:val>
                                        </p:tav>
                                      </p:tavLst>
                                    </p:anim>
                                    <p:set>
                                      <p:cBhvr>
                                        <p:cTn id="67" dur="1" fill="hold">
                                          <p:stCondLst>
                                            <p:cond delay="249"/>
                                          </p:stCondLst>
                                        </p:cTn>
                                        <p:tgtEl>
                                          <p:spTgt spid="21"/>
                                        </p:tgtEl>
                                        <p:attrNameLst>
                                          <p:attrName>style.visibility</p:attrName>
                                        </p:attrNameLst>
                                      </p:cBhvr>
                                      <p:to>
                                        <p:strVal val="hidden"/>
                                      </p:to>
                                    </p:set>
                                  </p:childTnLst>
                                </p:cTn>
                              </p:par>
                            </p:childTnLst>
                          </p:cTn>
                        </p:par>
                        <p:par>
                          <p:cTn id="68" fill="hold">
                            <p:stCondLst>
                              <p:cond delay="13000"/>
                            </p:stCondLst>
                            <p:childTnLst>
                              <p:par>
                                <p:cTn id="69" presetID="2" presetClass="entr" presetSubtype="8" decel="10000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250" fill="hold"/>
                                        <p:tgtEl>
                                          <p:spTgt spid="24"/>
                                        </p:tgtEl>
                                        <p:attrNameLst>
                                          <p:attrName>ppt_x</p:attrName>
                                        </p:attrNameLst>
                                      </p:cBhvr>
                                      <p:tavLst>
                                        <p:tav tm="0">
                                          <p:val>
                                            <p:strVal val="0-#ppt_w/2"/>
                                          </p:val>
                                        </p:tav>
                                        <p:tav tm="100000">
                                          <p:val>
                                            <p:strVal val="#ppt_x"/>
                                          </p:val>
                                        </p:tav>
                                      </p:tavLst>
                                    </p:anim>
                                    <p:anim calcmode="lin" valueType="num">
                                      <p:cBhvr additive="base">
                                        <p:cTn id="72" dur="250" fill="hold"/>
                                        <p:tgtEl>
                                          <p:spTgt spid="24"/>
                                        </p:tgtEl>
                                        <p:attrNameLst>
                                          <p:attrName>ppt_y</p:attrName>
                                        </p:attrNameLst>
                                      </p:cBhvr>
                                      <p:tavLst>
                                        <p:tav tm="0">
                                          <p:val>
                                            <p:strVal val="#ppt_y"/>
                                          </p:val>
                                        </p:tav>
                                        <p:tav tm="100000">
                                          <p:val>
                                            <p:strVal val="#ppt_y"/>
                                          </p:val>
                                        </p:tav>
                                      </p:tavLst>
                                    </p:anim>
                                  </p:childTnLst>
                                </p:cTn>
                              </p:par>
                            </p:childTnLst>
                          </p:cTn>
                        </p:par>
                        <p:par>
                          <p:cTn id="73" fill="hold">
                            <p:stCondLst>
                              <p:cond delay="13250"/>
                            </p:stCondLst>
                            <p:childTnLst>
                              <p:par>
                                <p:cTn id="74" presetID="2" presetClass="exit" presetSubtype="2" accel="100000" fill="hold" nodeType="afterEffect">
                                  <p:stCondLst>
                                    <p:cond delay="1250"/>
                                  </p:stCondLst>
                                  <p:childTnLst>
                                    <p:anim calcmode="lin" valueType="num">
                                      <p:cBhvr additive="base">
                                        <p:cTn id="75" dur="250"/>
                                        <p:tgtEl>
                                          <p:spTgt spid="24"/>
                                        </p:tgtEl>
                                        <p:attrNameLst>
                                          <p:attrName>ppt_x</p:attrName>
                                        </p:attrNameLst>
                                      </p:cBhvr>
                                      <p:tavLst>
                                        <p:tav tm="0">
                                          <p:val>
                                            <p:strVal val="ppt_x"/>
                                          </p:val>
                                        </p:tav>
                                        <p:tav tm="100000">
                                          <p:val>
                                            <p:strVal val="1+ppt_w/2"/>
                                          </p:val>
                                        </p:tav>
                                      </p:tavLst>
                                    </p:anim>
                                    <p:anim calcmode="lin" valueType="num">
                                      <p:cBhvr additive="base">
                                        <p:cTn id="76" dur="250"/>
                                        <p:tgtEl>
                                          <p:spTgt spid="24"/>
                                        </p:tgtEl>
                                        <p:attrNameLst>
                                          <p:attrName>ppt_y</p:attrName>
                                        </p:attrNameLst>
                                      </p:cBhvr>
                                      <p:tavLst>
                                        <p:tav tm="0">
                                          <p:val>
                                            <p:strVal val="ppt_y"/>
                                          </p:val>
                                        </p:tav>
                                        <p:tav tm="100000">
                                          <p:val>
                                            <p:strVal val="ppt_y"/>
                                          </p:val>
                                        </p:tav>
                                      </p:tavLst>
                                    </p:anim>
                                    <p:set>
                                      <p:cBhvr>
                                        <p:cTn id="77" dur="1" fill="hold">
                                          <p:stCondLst>
                                            <p:cond delay="249"/>
                                          </p:stCondLst>
                                        </p:cTn>
                                        <p:tgtEl>
                                          <p:spTgt spid="24"/>
                                        </p:tgtEl>
                                        <p:attrNameLst>
                                          <p:attrName>style.visibility</p:attrName>
                                        </p:attrNameLst>
                                      </p:cBhvr>
                                      <p:to>
                                        <p:strVal val="hidden"/>
                                      </p:to>
                                    </p:set>
                                  </p:childTnLst>
                                </p:cTn>
                              </p:par>
                            </p:childTnLst>
                          </p:cTn>
                        </p:par>
                        <p:par>
                          <p:cTn id="78" fill="hold">
                            <p:stCondLst>
                              <p:cond delay="14750"/>
                            </p:stCondLst>
                            <p:childTnLst>
                              <p:par>
                                <p:cTn id="79" presetID="2" presetClass="entr" presetSubtype="8" decel="100000" fill="hold"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250" fill="hold"/>
                                        <p:tgtEl>
                                          <p:spTgt spid="27"/>
                                        </p:tgtEl>
                                        <p:attrNameLst>
                                          <p:attrName>ppt_x</p:attrName>
                                        </p:attrNameLst>
                                      </p:cBhvr>
                                      <p:tavLst>
                                        <p:tav tm="0">
                                          <p:val>
                                            <p:strVal val="0-#ppt_w/2"/>
                                          </p:val>
                                        </p:tav>
                                        <p:tav tm="100000">
                                          <p:val>
                                            <p:strVal val="#ppt_x"/>
                                          </p:val>
                                        </p:tav>
                                      </p:tavLst>
                                    </p:anim>
                                    <p:anim calcmode="lin" valueType="num">
                                      <p:cBhvr additive="base">
                                        <p:cTn id="82" dur="250" fill="hold"/>
                                        <p:tgtEl>
                                          <p:spTgt spid="27"/>
                                        </p:tgtEl>
                                        <p:attrNameLst>
                                          <p:attrName>ppt_y</p:attrName>
                                        </p:attrNameLst>
                                      </p:cBhvr>
                                      <p:tavLst>
                                        <p:tav tm="0">
                                          <p:val>
                                            <p:strVal val="#ppt_y"/>
                                          </p:val>
                                        </p:tav>
                                        <p:tav tm="100000">
                                          <p:val>
                                            <p:strVal val="#ppt_y"/>
                                          </p:val>
                                        </p:tav>
                                      </p:tavLst>
                                    </p:anim>
                                  </p:childTnLst>
                                </p:cTn>
                              </p:par>
                            </p:childTnLst>
                          </p:cTn>
                        </p:par>
                        <p:par>
                          <p:cTn id="83" fill="hold">
                            <p:stCondLst>
                              <p:cond delay="15000"/>
                            </p:stCondLst>
                            <p:childTnLst>
                              <p:par>
                                <p:cTn id="84" presetID="2" presetClass="exit" presetSubtype="2" accel="100000" fill="hold" nodeType="afterEffect">
                                  <p:stCondLst>
                                    <p:cond delay="1250"/>
                                  </p:stCondLst>
                                  <p:childTnLst>
                                    <p:anim calcmode="lin" valueType="num">
                                      <p:cBhvr additive="base">
                                        <p:cTn id="85" dur="250"/>
                                        <p:tgtEl>
                                          <p:spTgt spid="27"/>
                                        </p:tgtEl>
                                        <p:attrNameLst>
                                          <p:attrName>ppt_x</p:attrName>
                                        </p:attrNameLst>
                                      </p:cBhvr>
                                      <p:tavLst>
                                        <p:tav tm="0">
                                          <p:val>
                                            <p:strVal val="ppt_x"/>
                                          </p:val>
                                        </p:tav>
                                        <p:tav tm="100000">
                                          <p:val>
                                            <p:strVal val="1+ppt_w/2"/>
                                          </p:val>
                                        </p:tav>
                                      </p:tavLst>
                                    </p:anim>
                                    <p:anim calcmode="lin" valueType="num">
                                      <p:cBhvr additive="base">
                                        <p:cTn id="86" dur="250"/>
                                        <p:tgtEl>
                                          <p:spTgt spid="27"/>
                                        </p:tgtEl>
                                        <p:attrNameLst>
                                          <p:attrName>ppt_y</p:attrName>
                                        </p:attrNameLst>
                                      </p:cBhvr>
                                      <p:tavLst>
                                        <p:tav tm="0">
                                          <p:val>
                                            <p:strVal val="ppt_y"/>
                                          </p:val>
                                        </p:tav>
                                        <p:tav tm="100000">
                                          <p:val>
                                            <p:strVal val="ppt_y"/>
                                          </p:val>
                                        </p:tav>
                                      </p:tavLst>
                                    </p:anim>
                                    <p:set>
                                      <p:cBhvr>
                                        <p:cTn id="87" dur="1" fill="hold">
                                          <p:stCondLst>
                                            <p:cond delay="249"/>
                                          </p:stCondLst>
                                        </p:cTn>
                                        <p:tgtEl>
                                          <p:spTgt spid="27"/>
                                        </p:tgtEl>
                                        <p:attrNameLst>
                                          <p:attrName>style.visibility</p:attrName>
                                        </p:attrNameLst>
                                      </p:cBhvr>
                                      <p:to>
                                        <p:strVal val="hidden"/>
                                      </p:to>
                                    </p:set>
                                  </p:childTnLst>
                                </p:cTn>
                              </p:par>
                            </p:childTnLst>
                          </p:cTn>
                        </p:par>
                        <p:par>
                          <p:cTn id="88" fill="hold">
                            <p:stCondLst>
                              <p:cond delay="16500"/>
                            </p:stCondLst>
                            <p:childTnLst>
                              <p:par>
                                <p:cTn id="89" presetID="2" presetClass="entr" presetSubtype="8" decel="100000" fill="hold" nodeType="after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250" fill="hold"/>
                                        <p:tgtEl>
                                          <p:spTgt spid="30"/>
                                        </p:tgtEl>
                                        <p:attrNameLst>
                                          <p:attrName>ppt_x</p:attrName>
                                        </p:attrNameLst>
                                      </p:cBhvr>
                                      <p:tavLst>
                                        <p:tav tm="0">
                                          <p:val>
                                            <p:strVal val="0-#ppt_w/2"/>
                                          </p:val>
                                        </p:tav>
                                        <p:tav tm="100000">
                                          <p:val>
                                            <p:strVal val="#ppt_x"/>
                                          </p:val>
                                        </p:tav>
                                      </p:tavLst>
                                    </p:anim>
                                    <p:anim calcmode="lin" valueType="num">
                                      <p:cBhvr additive="base">
                                        <p:cTn id="92" dur="250" fill="hold"/>
                                        <p:tgtEl>
                                          <p:spTgt spid="30"/>
                                        </p:tgtEl>
                                        <p:attrNameLst>
                                          <p:attrName>ppt_y</p:attrName>
                                        </p:attrNameLst>
                                      </p:cBhvr>
                                      <p:tavLst>
                                        <p:tav tm="0">
                                          <p:val>
                                            <p:strVal val="#ppt_y"/>
                                          </p:val>
                                        </p:tav>
                                        <p:tav tm="100000">
                                          <p:val>
                                            <p:strVal val="#ppt_y"/>
                                          </p:val>
                                        </p:tav>
                                      </p:tavLst>
                                    </p:anim>
                                  </p:childTnLst>
                                </p:cTn>
                              </p:par>
                            </p:childTnLst>
                          </p:cTn>
                        </p:par>
                        <p:par>
                          <p:cTn id="93" fill="hold">
                            <p:stCondLst>
                              <p:cond delay="16750"/>
                            </p:stCondLst>
                            <p:childTnLst>
                              <p:par>
                                <p:cTn id="94" presetID="2" presetClass="exit" presetSubtype="2" accel="100000" fill="hold" nodeType="afterEffect">
                                  <p:stCondLst>
                                    <p:cond delay="1250"/>
                                  </p:stCondLst>
                                  <p:childTnLst>
                                    <p:anim calcmode="lin" valueType="num">
                                      <p:cBhvr additive="base">
                                        <p:cTn id="95" dur="250"/>
                                        <p:tgtEl>
                                          <p:spTgt spid="30"/>
                                        </p:tgtEl>
                                        <p:attrNameLst>
                                          <p:attrName>ppt_x</p:attrName>
                                        </p:attrNameLst>
                                      </p:cBhvr>
                                      <p:tavLst>
                                        <p:tav tm="0">
                                          <p:val>
                                            <p:strVal val="ppt_x"/>
                                          </p:val>
                                        </p:tav>
                                        <p:tav tm="100000">
                                          <p:val>
                                            <p:strVal val="1+ppt_w/2"/>
                                          </p:val>
                                        </p:tav>
                                      </p:tavLst>
                                    </p:anim>
                                    <p:anim calcmode="lin" valueType="num">
                                      <p:cBhvr additive="base">
                                        <p:cTn id="96" dur="250"/>
                                        <p:tgtEl>
                                          <p:spTgt spid="30"/>
                                        </p:tgtEl>
                                        <p:attrNameLst>
                                          <p:attrName>ppt_y</p:attrName>
                                        </p:attrNameLst>
                                      </p:cBhvr>
                                      <p:tavLst>
                                        <p:tav tm="0">
                                          <p:val>
                                            <p:strVal val="ppt_y"/>
                                          </p:val>
                                        </p:tav>
                                        <p:tav tm="100000">
                                          <p:val>
                                            <p:strVal val="ppt_y"/>
                                          </p:val>
                                        </p:tav>
                                      </p:tavLst>
                                    </p:anim>
                                    <p:set>
                                      <p:cBhvr>
                                        <p:cTn id="97" dur="1" fill="hold">
                                          <p:stCondLst>
                                            <p:cond delay="249"/>
                                          </p:stCondLst>
                                        </p:cTn>
                                        <p:tgtEl>
                                          <p:spTgt spid="30"/>
                                        </p:tgtEl>
                                        <p:attrNameLst>
                                          <p:attrName>style.visibility</p:attrName>
                                        </p:attrNameLst>
                                      </p:cBhvr>
                                      <p:to>
                                        <p:strVal val="hidden"/>
                                      </p:to>
                                    </p:set>
                                  </p:childTnLst>
                                </p:cTn>
                              </p:par>
                            </p:childTnLst>
                          </p:cTn>
                        </p:par>
                        <p:par>
                          <p:cTn id="98" fill="hold">
                            <p:stCondLst>
                              <p:cond delay="18250"/>
                            </p:stCondLst>
                            <p:childTnLst>
                              <p:par>
                                <p:cTn id="99" presetID="2" presetClass="entr" presetSubtype="8" decel="100000" fill="hold" nodeType="afterEffect">
                                  <p:stCondLst>
                                    <p:cond delay="0"/>
                                  </p:stCondLst>
                                  <p:childTnLst>
                                    <p:set>
                                      <p:cBhvr>
                                        <p:cTn id="100" dur="1" fill="hold">
                                          <p:stCondLst>
                                            <p:cond delay="0"/>
                                          </p:stCondLst>
                                        </p:cTn>
                                        <p:tgtEl>
                                          <p:spTgt spid="33"/>
                                        </p:tgtEl>
                                        <p:attrNameLst>
                                          <p:attrName>style.visibility</p:attrName>
                                        </p:attrNameLst>
                                      </p:cBhvr>
                                      <p:to>
                                        <p:strVal val="visible"/>
                                      </p:to>
                                    </p:set>
                                    <p:anim calcmode="lin" valueType="num">
                                      <p:cBhvr additive="base">
                                        <p:cTn id="101" dur="250" fill="hold"/>
                                        <p:tgtEl>
                                          <p:spTgt spid="33"/>
                                        </p:tgtEl>
                                        <p:attrNameLst>
                                          <p:attrName>ppt_x</p:attrName>
                                        </p:attrNameLst>
                                      </p:cBhvr>
                                      <p:tavLst>
                                        <p:tav tm="0">
                                          <p:val>
                                            <p:strVal val="0-#ppt_w/2"/>
                                          </p:val>
                                        </p:tav>
                                        <p:tav tm="100000">
                                          <p:val>
                                            <p:strVal val="#ppt_x"/>
                                          </p:val>
                                        </p:tav>
                                      </p:tavLst>
                                    </p:anim>
                                    <p:anim calcmode="lin" valueType="num">
                                      <p:cBhvr additive="base">
                                        <p:cTn id="102" dur="250" fill="hold"/>
                                        <p:tgtEl>
                                          <p:spTgt spid="33"/>
                                        </p:tgtEl>
                                        <p:attrNameLst>
                                          <p:attrName>ppt_y</p:attrName>
                                        </p:attrNameLst>
                                      </p:cBhvr>
                                      <p:tavLst>
                                        <p:tav tm="0">
                                          <p:val>
                                            <p:strVal val="#ppt_y"/>
                                          </p:val>
                                        </p:tav>
                                        <p:tav tm="100000">
                                          <p:val>
                                            <p:strVal val="#ppt_y"/>
                                          </p:val>
                                        </p:tav>
                                      </p:tavLst>
                                    </p:anim>
                                  </p:childTnLst>
                                </p:cTn>
                              </p:par>
                            </p:childTnLst>
                          </p:cTn>
                        </p:par>
                        <p:par>
                          <p:cTn id="103" fill="hold">
                            <p:stCondLst>
                              <p:cond delay="18500"/>
                            </p:stCondLst>
                            <p:childTnLst>
                              <p:par>
                                <p:cTn id="104" presetID="2" presetClass="exit" presetSubtype="2" decel="100000" fill="hold" nodeType="afterEffect">
                                  <p:stCondLst>
                                    <p:cond delay="1250"/>
                                  </p:stCondLst>
                                  <p:childTnLst>
                                    <p:anim calcmode="lin" valueType="num">
                                      <p:cBhvr additive="base">
                                        <p:cTn id="105" dur="250"/>
                                        <p:tgtEl>
                                          <p:spTgt spid="33"/>
                                        </p:tgtEl>
                                        <p:attrNameLst>
                                          <p:attrName>ppt_x</p:attrName>
                                        </p:attrNameLst>
                                      </p:cBhvr>
                                      <p:tavLst>
                                        <p:tav tm="0">
                                          <p:val>
                                            <p:strVal val="ppt_x"/>
                                          </p:val>
                                        </p:tav>
                                        <p:tav tm="100000">
                                          <p:val>
                                            <p:strVal val="1+ppt_w/2"/>
                                          </p:val>
                                        </p:tav>
                                      </p:tavLst>
                                    </p:anim>
                                    <p:anim calcmode="lin" valueType="num">
                                      <p:cBhvr additive="base">
                                        <p:cTn id="106" dur="250"/>
                                        <p:tgtEl>
                                          <p:spTgt spid="33"/>
                                        </p:tgtEl>
                                        <p:attrNameLst>
                                          <p:attrName>ppt_y</p:attrName>
                                        </p:attrNameLst>
                                      </p:cBhvr>
                                      <p:tavLst>
                                        <p:tav tm="0">
                                          <p:val>
                                            <p:strVal val="ppt_y"/>
                                          </p:val>
                                        </p:tav>
                                        <p:tav tm="100000">
                                          <p:val>
                                            <p:strVal val="ppt_y"/>
                                          </p:val>
                                        </p:tav>
                                      </p:tavLst>
                                    </p:anim>
                                    <p:set>
                                      <p:cBhvr>
                                        <p:cTn id="107"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2142030" y="2352406"/>
            <a:ext cx="791429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3500" b="0" dirty="0">
                <a:solidFill>
                  <a:srgbClr val="FFD200"/>
                </a:solidFill>
                <a:latin typeface="EYInterstate Light" panose="02000506000000020004" pitchFamily="2" charset="0"/>
              </a:rPr>
              <a:t>Empregos populares </a:t>
            </a:r>
            <a:r>
              <a:rPr lang="pt-BR" sz="3500" b="0" dirty="0">
                <a:solidFill>
                  <a:srgbClr val="FFFFFF"/>
                </a:solidFill>
                <a:latin typeface="EYInterstate Light" panose="02000506000000020004" pitchFamily="2" charset="0"/>
              </a:rPr>
              <a:t>em 2025:</a:t>
            </a:r>
          </a:p>
        </p:txBody>
      </p:sp>
      <p:sp>
        <p:nvSpPr>
          <p:cNvPr id="31" name="Title 1"/>
          <p:cNvSpPr txBox="1">
            <a:spLocks/>
          </p:cNvSpPr>
          <p:nvPr/>
        </p:nvSpPr>
        <p:spPr>
          <a:xfrm>
            <a:off x="499573" y="3174896"/>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chemeClr val="tx1"/>
                </a:solidFill>
                <a:latin typeface="EYInterstate Light" panose="02000506000000020004" pitchFamily="2" charset="0"/>
              </a:rPr>
              <a:t>Hub de especialistas</a:t>
            </a:r>
          </a:p>
        </p:txBody>
      </p:sp>
      <p:sp>
        <p:nvSpPr>
          <p:cNvPr id="35" name="Title 1"/>
          <p:cNvSpPr txBox="1">
            <a:spLocks/>
          </p:cNvSpPr>
          <p:nvPr/>
        </p:nvSpPr>
        <p:spPr>
          <a:xfrm>
            <a:off x="4340711" y="3274496"/>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FFFFF"/>
                </a:solidFill>
                <a:latin typeface="EYInterstate Light" panose="02000506000000020004" pitchFamily="2" charset="0"/>
              </a:rPr>
              <a:t>Professor freelance</a:t>
            </a:r>
          </a:p>
        </p:txBody>
      </p:sp>
      <p:sp>
        <p:nvSpPr>
          <p:cNvPr id="36" name="Title 1"/>
          <p:cNvSpPr txBox="1">
            <a:spLocks/>
          </p:cNvSpPr>
          <p:nvPr/>
        </p:nvSpPr>
        <p:spPr>
          <a:xfrm>
            <a:off x="8038777" y="3274496"/>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FFFFF"/>
                </a:solidFill>
                <a:latin typeface="EYInterstate Light" panose="02000506000000020004" pitchFamily="2" charset="0"/>
              </a:rPr>
              <a:t>Agricultores urbanos</a:t>
            </a:r>
          </a:p>
        </p:txBody>
      </p:sp>
      <p:sp>
        <p:nvSpPr>
          <p:cNvPr id="37" name="Title 1"/>
          <p:cNvSpPr txBox="1">
            <a:spLocks/>
          </p:cNvSpPr>
          <p:nvPr/>
        </p:nvSpPr>
        <p:spPr>
          <a:xfrm>
            <a:off x="4340711" y="3997386"/>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FFFFF"/>
                </a:solidFill>
                <a:latin typeface="EYInterstate Light" panose="02000506000000020004" pitchFamily="2" charset="0"/>
              </a:rPr>
              <a:t>Cuidador de idosos</a:t>
            </a:r>
          </a:p>
        </p:txBody>
      </p:sp>
      <p:sp>
        <p:nvSpPr>
          <p:cNvPr id="38" name="Title 1"/>
          <p:cNvSpPr txBox="1">
            <a:spLocks/>
          </p:cNvSpPr>
          <p:nvPr/>
        </p:nvSpPr>
        <p:spPr>
          <a:xfrm>
            <a:off x="129969" y="4017074"/>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chemeClr val="tx1"/>
                </a:solidFill>
                <a:latin typeface="EYInterstate Light" panose="02000506000000020004" pitchFamily="2" charset="0"/>
              </a:rPr>
              <a:t>Empreiteiro de casas inteligentes</a:t>
            </a:r>
          </a:p>
        </p:txBody>
      </p:sp>
      <p:sp>
        <p:nvSpPr>
          <p:cNvPr id="39" name="Title 1"/>
          <p:cNvSpPr txBox="1">
            <a:spLocks/>
          </p:cNvSpPr>
          <p:nvPr/>
        </p:nvSpPr>
        <p:spPr>
          <a:xfrm>
            <a:off x="7669173" y="3997386"/>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FFFFF"/>
                </a:solidFill>
                <a:latin typeface="EYInterstate Light" panose="02000506000000020004" pitchFamily="2" charset="0"/>
              </a:rPr>
              <a:t>Especialista em design para impressoras 3D</a:t>
            </a:r>
            <a:endParaRPr lang="en-US" sz="2500" b="0" dirty="0">
              <a:solidFill>
                <a:srgbClr val="FFFFFF"/>
              </a:solidFill>
              <a:latin typeface="EYInterstate Light" panose="02000506000000020004" pitchFamily="2" charset="0"/>
            </a:endParaRPr>
          </a:p>
        </p:txBody>
      </p:sp>
      <p:sp>
        <p:nvSpPr>
          <p:cNvPr id="40" name="Title 1"/>
          <p:cNvSpPr txBox="1">
            <a:spLocks/>
          </p:cNvSpPr>
          <p:nvPr/>
        </p:nvSpPr>
        <p:spPr>
          <a:xfrm>
            <a:off x="3550276" y="4714619"/>
            <a:ext cx="5209259"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FFFFF"/>
                </a:solidFill>
                <a:latin typeface="EYInterstate Light" panose="02000506000000020004" pitchFamily="2" charset="0"/>
              </a:rPr>
              <a:t>Designer de experiências de realidade virtual</a:t>
            </a:r>
          </a:p>
        </p:txBody>
      </p:sp>
    </p:spTree>
    <p:extLst>
      <p:ext uri="{BB962C8B-B14F-4D97-AF65-F5344CB8AC3E}">
        <p14:creationId xmlns:p14="http://schemas.microsoft.com/office/powerpoint/2010/main" val="2941077551"/>
      </p:ext>
    </p:extLst>
  </p:cSld>
  <p:clrMapOvr>
    <a:masterClrMapping/>
  </p:clrMapOvr>
  <mc:AlternateContent xmlns:mc="http://schemas.openxmlformats.org/markup-compatibility/2006" xmlns:p14="http://schemas.microsoft.com/office/powerpoint/2010/main">
    <mc:Choice Requires="p14">
      <p:transition p14:dur="10" advClick="0" advTm="11000"/>
    </mc:Choice>
    <mc:Fallback xmlns="">
      <p:transition advClick="0"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285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350"/>
                                        <p:tgtEl>
                                          <p:spTgt spid="35"/>
                                        </p:tgtEl>
                                      </p:cBhvr>
                                    </p:animEffect>
                                  </p:childTnLst>
                                </p:cTn>
                              </p:par>
                            </p:childTnLst>
                          </p:cTn>
                        </p:par>
                        <p:par>
                          <p:cTn id="16" fill="hold">
                            <p:stCondLst>
                              <p:cond delay="32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childTnLst>
                          </p:cTn>
                        </p:par>
                        <p:par>
                          <p:cTn id="20" fill="hold">
                            <p:stCondLst>
                              <p:cond delay="355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350"/>
                                        <p:tgtEl>
                                          <p:spTgt spid="38"/>
                                        </p:tgtEl>
                                      </p:cBhvr>
                                    </p:animEffect>
                                  </p:childTnLst>
                                </p:cTn>
                              </p:par>
                            </p:childTnLst>
                          </p:cTn>
                        </p:par>
                        <p:par>
                          <p:cTn id="24" fill="hold">
                            <p:stCondLst>
                              <p:cond delay="39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46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3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5" grpId="0"/>
      <p:bldP spid="36" grpId="0"/>
      <p:bldP spid="37" grpId="0"/>
      <p:bldP spid="38" grpId="0"/>
      <p:bldP spid="3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59504"/>
            <a:ext cx="12198350" cy="3785652"/>
          </a:xfrm>
          <a:prstGeom prst="rect">
            <a:avLst/>
          </a:prstGeom>
        </p:spPr>
        <p:txBody>
          <a:bodyPr wrap="square">
            <a:spAutoFit/>
          </a:bodyPr>
          <a:lstStyle/>
          <a:p>
            <a:pPr algn="ctr"/>
            <a:r>
              <a:rPr lang="pt-BR" sz="12000" b="1" dirty="0">
                <a:solidFill>
                  <a:srgbClr val="FFD200"/>
                </a:solidFill>
                <a:latin typeface="EYInterstate" panose="02000503020000020004" pitchFamily="2" charset="0"/>
              </a:rPr>
              <a:t>O que vem a seguir?</a:t>
            </a:r>
          </a:p>
        </p:txBody>
      </p:sp>
      <p:sp>
        <p:nvSpPr>
          <p:cNvPr id="11" name="Rectangle 10"/>
          <p:cNvSpPr/>
          <p:nvPr/>
        </p:nvSpPr>
        <p:spPr>
          <a:xfrm>
            <a:off x="0" y="1954835"/>
            <a:ext cx="12198350" cy="602153"/>
          </a:xfrm>
          <a:prstGeom prst="rect">
            <a:avLst/>
          </a:prstGeom>
        </p:spPr>
        <p:txBody>
          <a:bodyPr wrap="square">
            <a:spAutoFit/>
          </a:bodyPr>
          <a:lstStyle/>
          <a:p>
            <a:pPr algn="ctr">
              <a:lnSpc>
                <a:spcPts val="4500"/>
              </a:lnSpc>
            </a:pPr>
            <a:r>
              <a:rPr lang="pt-BR" sz="2500" b="1" dirty="0">
                <a:solidFill>
                  <a:srgbClr val="FFFFFF"/>
                </a:solidFill>
                <a:latin typeface="EYInterstate Light" panose="02000506000000020004" pitchFamily="2" charset="0"/>
              </a:rPr>
              <a:t>O futuro do trabalho</a:t>
            </a:r>
          </a:p>
        </p:txBody>
      </p:sp>
      <p:grpSp>
        <p:nvGrpSpPr>
          <p:cNvPr id="12" name="Group 11"/>
          <p:cNvGrpSpPr/>
          <p:nvPr/>
        </p:nvGrpSpPr>
        <p:grpSpPr>
          <a:xfrm>
            <a:off x="5729899" y="2356037"/>
            <a:ext cx="738553" cy="738553"/>
            <a:chOff x="5729899" y="2817447"/>
            <a:chExt cx="738553" cy="738553"/>
          </a:xfrm>
        </p:grpSpPr>
        <p:sp>
          <p:nvSpPr>
            <p:cNvPr id="13" name="Oval 12"/>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extBox 13"/>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2</a:t>
              </a:r>
            </a:p>
          </p:txBody>
        </p:sp>
      </p:grpSp>
    </p:spTree>
    <p:extLst>
      <p:ext uri="{BB962C8B-B14F-4D97-AF65-F5344CB8AC3E}">
        <p14:creationId xmlns:p14="http://schemas.microsoft.com/office/powerpoint/2010/main" val="2071685388"/>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64" presetClass="path" presetSubtype="0" accel="50000" decel="50000" fill="hold" nodeType="afterEffect">
                                  <p:stCondLst>
                                    <p:cond delay="0"/>
                                  </p:stCondLst>
                                  <p:childTnLst>
                                    <p:animMotion origin="layout" path="M 0 -2.22222E-6 L 0 -0.1625 " pathEditMode="relative" rAng="0" ptsTypes="AA">
                                      <p:cBhvr>
                                        <p:cTn id="10" dur="2000" fill="hold"/>
                                        <p:tgtEl>
                                          <p:spTgt spid="12"/>
                                        </p:tgtEl>
                                        <p:attrNameLst>
                                          <p:attrName>ppt_x</p:attrName>
                                          <p:attrName>ppt_y</p:attrName>
                                        </p:attrNameLst>
                                      </p:cBhvr>
                                      <p:rCtr x="0" y="-8125"/>
                                    </p:animMotion>
                                  </p:childTnLst>
                                </p:cTn>
                              </p:par>
                            </p:childTnLst>
                          </p:cTn>
                        </p:par>
                        <p:par>
                          <p:cTn id="11" fill="hold">
                            <p:stCondLst>
                              <p:cond delay="3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3500"/>
                            </p:stCondLst>
                            <p:childTnLst>
                              <p:par>
                                <p:cTn id="16" presetID="10" presetClass="entr" presetSubtype="0" fill="hold" grpId="0" nodeType="after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500"/>
                            </p:stCondLst>
                            <p:childTnLst>
                              <p:par>
                                <p:cTn id="20" presetID="10" presetClass="exit" presetSubtype="0" fill="hold" nodeType="afterEffect">
                                  <p:stCondLst>
                                    <p:cond delay="200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1" nodeType="withEffect">
                                  <p:stCondLst>
                                    <p:cond delay="2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6" presetClass="emph" presetSubtype="0" decel="100000" fill="hold" grpId="1" nodeType="withEffect">
                                  <p:stCondLst>
                                    <p:cond delay="2000"/>
                                  </p:stCondLst>
                                  <p:childTnLst>
                                    <p:animScale>
                                      <p:cBhvr>
                                        <p:cTn id="27" dur="1000" fill="hold"/>
                                        <p:tgtEl>
                                          <p:spTgt spid="2"/>
                                        </p:tgtEl>
                                      </p:cBhvr>
                                      <p:by x="65000" y="65000"/>
                                    </p:animScale>
                                  </p:childTnLst>
                                </p:cTn>
                              </p:par>
                              <p:par>
                                <p:cTn id="28" presetID="64" presetClass="path" presetSubtype="0" accel="50000" decel="50000" fill="hold" grpId="2" nodeType="withEffect">
                                  <p:stCondLst>
                                    <p:cond delay="2000"/>
                                  </p:stCondLst>
                                  <p:childTnLst>
                                    <p:animMotion origin="layout" path="M 0 0 L 0 -0.27685 " pathEditMode="relative" rAng="0" ptsTypes="AA">
                                      <p:cBhvr>
                                        <p:cTn id="29" dur="1000" fill="hold"/>
                                        <p:tgtEl>
                                          <p:spTgt spid="2"/>
                                        </p:tgtEl>
                                        <p:attrNameLst>
                                          <p:attrName>ppt_x</p:attrName>
                                          <p:attrName>ppt_y</p:attrName>
                                        </p:attrNameLst>
                                      </p:cBhvr>
                                      <p:rCtr x="0"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67721"/>
            <a:ext cx="12198350" cy="1246495"/>
          </a:xfrm>
          <a:prstGeom prst="rect">
            <a:avLst/>
          </a:prstGeom>
        </p:spPr>
        <p:txBody>
          <a:bodyPr wrap="square">
            <a:spAutoFit/>
          </a:bodyPr>
          <a:lstStyle/>
          <a:p>
            <a:pPr algn="ctr">
              <a:lnSpc>
                <a:spcPts val="4500"/>
              </a:lnSpc>
            </a:pPr>
            <a:r>
              <a:rPr lang="pt-BR" sz="4000" dirty="0">
                <a:solidFill>
                  <a:srgbClr val="FFFFFF"/>
                </a:solidFill>
                <a:latin typeface="EYInterstate Light" panose="02000506000000020004" pitchFamily="2" charset="0"/>
              </a:rPr>
              <a:t>O trabalho está se tornando cada vez mais automatizado.</a:t>
            </a:r>
          </a:p>
        </p:txBody>
      </p:sp>
      <p:sp>
        <p:nvSpPr>
          <p:cNvPr id="11" name="Rectangle 10"/>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FD200"/>
                </a:solidFill>
                <a:latin typeface="EYInterstate" panose="02000503020000020004" pitchFamily="2" charset="0"/>
              </a:rPr>
              <a:t>O que vem a seguir?</a:t>
            </a:r>
          </a:p>
        </p:txBody>
      </p:sp>
      <p:sp>
        <p:nvSpPr>
          <p:cNvPr id="8" name="Rectangle 7"/>
          <p:cNvSpPr/>
          <p:nvPr/>
        </p:nvSpPr>
        <p:spPr>
          <a:xfrm>
            <a:off x="0" y="3808787"/>
            <a:ext cx="12198350" cy="1323439"/>
          </a:xfrm>
          <a:prstGeom prst="rect">
            <a:avLst/>
          </a:prstGeom>
        </p:spPr>
        <p:txBody>
          <a:bodyPr wrap="square">
            <a:spAutoFit/>
          </a:bodyPr>
          <a:lstStyle/>
          <a:p>
            <a:pPr algn="ctr"/>
            <a:r>
              <a:rPr lang="pt-BR" sz="4000" dirty="0">
                <a:solidFill>
                  <a:srgbClr val="FFD200"/>
                </a:solidFill>
                <a:latin typeface="EYInterstate Light" panose="02000506000000020004" pitchFamily="2" charset="0"/>
              </a:rPr>
              <a:t>A tecnologia leva o robô ao ser humano por meio da automação de tarefas de rotina.</a:t>
            </a:r>
          </a:p>
        </p:txBody>
      </p:sp>
      <p:sp>
        <p:nvSpPr>
          <p:cNvPr id="9" name="Rectangle 8"/>
          <p:cNvSpPr/>
          <p:nvPr/>
        </p:nvSpPr>
        <p:spPr>
          <a:xfrm>
            <a:off x="144379" y="3858932"/>
            <a:ext cx="12198350" cy="2554545"/>
          </a:xfrm>
          <a:prstGeom prst="rect">
            <a:avLst/>
          </a:prstGeom>
        </p:spPr>
        <p:txBody>
          <a:bodyPr wrap="square">
            <a:spAutoFit/>
          </a:bodyPr>
          <a:lstStyle/>
          <a:p>
            <a:pPr algn="ctr"/>
            <a:r>
              <a:rPr lang="pt-BR" sz="4000" dirty="0">
                <a:solidFill>
                  <a:srgbClr val="FFD200"/>
                </a:solidFill>
                <a:latin typeface="EYInterstate Light" panose="02000506000000020004" pitchFamily="2" charset="0"/>
              </a:rPr>
              <a:t>Mas também implica que precisamos ser ágeis e estarmos preparados para a próxima onda de profissões, além de utilizar o trabalhador de novas maneiras.</a:t>
            </a:r>
            <a:endParaRPr lang="en-US" sz="4000" dirty="0">
              <a:solidFill>
                <a:srgbClr val="FFD200"/>
              </a:solidFill>
              <a:latin typeface="EYInterstate Light" panose="02000506000000020004" pitchFamily="2" charset="0"/>
            </a:endParaRPr>
          </a:p>
        </p:txBody>
      </p:sp>
      <p:sp>
        <p:nvSpPr>
          <p:cNvPr id="10" name="Rectangle 9"/>
          <p:cNvSpPr/>
          <p:nvPr/>
        </p:nvSpPr>
        <p:spPr>
          <a:xfrm>
            <a:off x="0" y="3808787"/>
            <a:ext cx="12198350" cy="1938992"/>
          </a:xfrm>
          <a:prstGeom prst="rect">
            <a:avLst/>
          </a:prstGeom>
        </p:spPr>
        <p:txBody>
          <a:bodyPr wrap="square">
            <a:spAutoFit/>
          </a:bodyPr>
          <a:lstStyle/>
          <a:p>
            <a:pPr algn="ctr"/>
            <a:r>
              <a:rPr lang="pt-BR" sz="4000" dirty="0">
                <a:solidFill>
                  <a:srgbClr val="FFD200"/>
                </a:solidFill>
                <a:latin typeface="EYInterstate Light" panose="02000506000000020004" pitchFamily="2" charset="0"/>
              </a:rPr>
              <a:t>Isso não apenas reduz postos de trabalho, mas também  nos liberta para expandirmos a forma como utilizamos o trabalhador.</a:t>
            </a:r>
            <a:endParaRPr lang="en-US" sz="4000" dirty="0">
              <a:solidFill>
                <a:srgbClr val="FFD200"/>
              </a:solidFill>
              <a:latin typeface="EYInterstate Light" panose="02000506000000020004" pitchFamily="2" charset="0"/>
            </a:endParaRPr>
          </a:p>
        </p:txBody>
      </p:sp>
    </p:spTree>
    <p:extLst>
      <p:ext uri="{BB962C8B-B14F-4D97-AF65-F5344CB8AC3E}">
        <p14:creationId xmlns:p14="http://schemas.microsoft.com/office/powerpoint/2010/main" val="3716523492"/>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7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3250"/>
                            </p:stCondLst>
                            <p:childTnLst>
                              <p:par>
                                <p:cTn id="13" presetID="2" presetClass="exit" presetSubtype="2" accel="100000" fill="hold" grpId="1" nodeType="afterEffect">
                                  <p:stCondLst>
                                    <p:cond delay="4000"/>
                                  </p:stCondLst>
                                  <p:childTnLst>
                                    <p:anim calcmode="lin" valueType="num">
                                      <p:cBhvr additive="base">
                                        <p:cTn id="14" dur="250"/>
                                        <p:tgtEl>
                                          <p:spTgt spid="8"/>
                                        </p:tgtEl>
                                        <p:attrNameLst>
                                          <p:attrName>ppt_x</p:attrName>
                                        </p:attrNameLst>
                                      </p:cBhvr>
                                      <p:tavLst>
                                        <p:tav tm="0">
                                          <p:val>
                                            <p:strVal val="ppt_x"/>
                                          </p:val>
                                        </p:tav>
                                        <p:tav tm="100000">
                                          <p:val>
                                            <p:strVal val="1+ppt_w/2"/>
                                          </p:val>
                                        </p:tav>
                                      </p:tavLst>
                                    </p:anim>
                                    <p:anim calcmode="lin" valueType="num">
                                      <p:cBhvr additive="base">
                                        <p:cTn id="15" dur="250"/>
                                        <p:tgtEl>
                                          <p:spTgt spid="8"/>
                                        </p:tgtEl>
                                        <p:attrNameLst>
                                          <p:attrName>ppt_y</p:attrName>
                                        </p:attrNameLst>
                                      </p:cBhvr>
                                      <p:tavLst>
                                        <p:tav tm="0">
                                          <p:val>
                                            <p:strVal val="ppt_y"/>
                                          </p:val>
                                        </p:tav>
                                        <p:tav tm="100000">
                                          <p:val>
                                            <p:strVal val="ppt_y"/>
                                          </p:val>
                                        </p:tav>
                                      </p:tavLst>
                                    </p:anim>
                                    <p:set>
                                      <p:cBhvr>
                                        <p:cTn id="16" dur="1" fill="hold">
                                          <p:stCondLst>
                                            <p:cond delay="249"/>
                                          </p:stCondLst>
                                        </p:cTn>
                                        <p:tgtEl>
                                          <p:spTgt spid="8"/>
                                        </p:tgtEl>
                                        <p:attrNameLst>
                                          <p:attrName>style.visibility</p:attrName>
                                        </p:attrNameLst>
                                      </p:cBhvr>
                                      <p:to>
                                        <p:strVal val="hidden"/>
                                      </p:to>
                                    </p:set>
                                  </p:childTnLst>
                                </p:cTn>
                              </p:par>
                            </p:childTnLst>
                          </p:cTn>
                        </p:par>
                        <p:par>
                          <p:cTn id="17" fill="hold">
                            <p:stCondLst>
                              <p:cond delay="7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8000"/>
                            </p:stCondLst>
                            <p:childTnLst>
                              <p:par>
                                <p:cTn id="22" presetID="2" presetClass="exit" presetSubtype="2" accel="100000" fill="hold" grpId="1" nodeType="afterEffect">
                                  <p:stCondLst>
                                    <p:cond delay="4000"/>
                                  </p:stCondLst>
                                  <p:childTnLst>
                                    <p:anim calcmode="lin" valueType="num">
                                      <p:cBhvr additive="base">
                                        <p:cTn id="23" dur="250"/>
                                        <p:tgtEl>
                                          <p:spTgt spid="9"/>
                                        </p:tgtEl>
                                        <p:attrNameLst>
                                          <p:attrName>ppt_x</p:attrName>
                                        </p:attrNameLst>
                                      </p:cBhvr>
                                      <p:tavLst>
                                        <p:tav tm="0">
                                          <p:val>
                                            <p:strVal val="ppt_x"/>
                                          </p:val>
                                        </p:tav>
                                        <p:tav tm="100000">
                                          <p:val>
                                            <p:strVal val="1+ppt_w/2"/>
                                          </p:val>
                                        </p:tav>
                                      </p:tavLst>
                                    </p:anim>
                                    <p:anim calcmode="lin" valueType="num">
                                      <p:cBhvr additive="base">
                                        <p:cTn id="24" dur="250"/>
                                        <p:tgtEl>
                                          <p:spTgt spid="9"/>
                                        </p:tgtEl>
                                        <p:attrNameLst>
                                          <p:attrName>ppt_y</p:attrName>
                                        </p:attrNameLst>
                                      </p:cBhvr>
                                      <p:tavLst>
                                        <p:tav tm="0">
                                          <p:val>
                                            <p:strVal val="ppt_y"/>
                                          </p:val>
                                        </p:tav>
                                        <p:tav tm="100000">
                                          <p:val>
                                            <p:strVal val="ppt_y"/>
                                          </p:val>
                                        </p:tav>
                                      </p:tavLst>
                                    </p:anim>
                                    <p:set>
                                      <p:cBhvr>
                                        <p:cTn id="25" dur="1" fill="hold">
                                          <p:stCondLst>
                                            <p:cond delay="249"/>
                                          </p:stCondLst>
                                        </p:cTn>
                                        <p:tgtEl>
                                          <p:spTgt spid="9"/>
                                        </p:tgtEl>
                                        <p:attrNameLst>
                                          <p:attrName>style.visibility</p:attrName>
                                        </p:attrNameLst>
                                      </p:cBhvr>
                                      <p:to>
                                        <p:strVal val="hidden"/>
                                      </p:to>
                                    </p:set>
                                  </p:childTnLst>
                                </p:cTn>
                              </p:par>
                            </p:childTnLst>
                          </p:cTn>
                        </p:par>
                        <p:par>
                          <p:cTn id="26" fill="hold">
                            <p:stCondLst>
                              <p:cond delay="1225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12750"/>
                            </p:stCondLst>
                            <p:childTnLst>
                              <p:par>
                                <p:cTn id="31" presetID="2" presetClass="exit" presetSubtype="2" accel="100000" fill="hold" grpId="1" nodeType="afterEffect">
                                  <p:stCondLst>
                                    <p:cond delay="4000"/>
                                  </p:stCondLst>
                                  <p:childTnLst>
                                    <p:anim calcmode="lin" valueType="num">
                                      <p:cBhvr additive="base">
                                        <p:cTn id="32" dur="250"/>
                                        <p:tgtEl>
                                          <p:spTgt spid="10"/>
                                        </p:tgtEl>
                                        <p:attrNameLst>
                                          <p:attrName>ppt_x</p:attrName>
                                        </p:attrNameLst>
                                      </p:cBhvr>
                                      <p:tavLst>
                                        <p:tav tm="0">
                                          <p:val>
                                            <p:strVal val="ppt_x"/>
                                          </p:val>
                                        </p:tav>
                                        <p:tav tm="100000">
                                          <p:val>
                                            <p:strVal val="1+ppt_w/2"/>
                                          </p:val>
                                        </p:tav>
                                      </p:tavLst>
                                    </p:anim>
                                    <p:anim calcmode="lin" valueType="num">
                                      <p:cBhvr additive="base">
                                        <p:cTn id="33" dur="250"/>
                                        <p:tgtEl>
                                          <p:spTgt spid="10"/>
                                        </p:tgtEl>
                                        <p:attrNameLst>
                                          <p:attrName>ppt_y</p:attrName>
                                        </p:attrNameLst>
                                      </p:cBhvr>
                                      <p:tavLst>
                                        <p:tav tm="0">
                                          <p:val>
                                            <p:strVal val="ppt_y"/>
                                          </p:val>
                                        </p:tav>
                                        <p:tav tm="100000">
                                          <p:val>
                                            <p:strVal val="ppt_y"/>
                                          </p:val>
                                        </p:tav>
                                      </p:tavLst>
                                    </p:anim>
                                    <p:set>
                                      <p:cBhvr>
                                        <p:cTn id="34" dur="1" fill="hold">
                                          <p:stCondLst>
                                            <p:cond delay="249"/>
                                          </p:stCondLst>
                                        </p:cTn>
                                        <p:tgtEl>
                                          <p:spTgt spid="10"/>
                                        </p:tgtEl>
                                        <p:attrNameLst>
                                          <p:attrName>style.visibility</p:attrName>
                                        </p:attrNameLst>
                                      </p:cBhvr>
                                      <p:to>
                                        <p:strVal val="hidden"/>
                                      </p:to>
                                    </p:set>
                                  </p:childTnLst>
                                </p:cTn>
                              </p:par>
                              <p:par>
                                <p:cTn id="35" presetID="2" presetClass="exit" presetSubtype="2" accel="100000" fill="hold" grpId="1" nodeType="withEffect">
                                  <p:stCondLst>
                                    <p:cond delay="4000"/>
                                  </p:stCondLst>
                                  <p:childTnLst>
                                    <p:anim calcmode="lin" valueType="num">
                                      <p:cBhvr additive="base">
                                        <p:cTn id="36" dur="250"/>
                                        <p:tgtEl>
                                          <p:spTgt spid="2"/>
                                        </p:tgtEl>
                                        <p:attrNameLst>
                                          <p:attrName>ppt_x</p:attrName>
                                        </p:attrNameLst>
                                      </p:cBhvr>
                                      <p:tavLst>
                                        <p:tav tm="0">
                                          <p:val>
                                            <p:strVal val="ppt_x"/>
                                          </p:val>
                                        </p:tav>
                                        <p:tav tm="100000">
                                          <p:val>
                                            <p:strVal val="1+ppt_w/2"/>
                                          </p:val>
                                        </p:tav>
                                      </p:tavLst>
                                    </p:anim>
                                    <p:anim calcmode="lin" valueType="num">
                                      <p:cBhvr additive="base">
                                        <p:cTn id="37" dur="250"/>
                                        <p:tgtEl>
                                          <p:spTgt spid="2"/>
                                        </p:tgtEl>
                                        <p:attrNameLst>
                                          <p:attrName>ppt_y</p:attrName>
                                        </p:attrNameLst>
                                      </p:cBhvr>
                                      <p:tavLst>
                                        <p:tav tm="0">
                                          <p:val>
                                            <p:strVal val="ppt_y"/>
                                          </p:val>
                                        </p:tav>
                                        <p:tav tm="100000">
                                          <p:val>
                                            <p:strVal val="ppt_y"/>
                                          </p:val>
                                        </p:tav>
                                      </p:tavLst>
                                    </p:anim>
                                    <p:set>
                                      <p:cBhvr>
                                        <p:cTn id="38" dur="1" fill="hold">
                                          <p:stCondLst>
                                            <p:cond delay="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7694" y="2778255"/>
            <a:ext cx="9336505" cy="1323439"/>
          </a:xfrm>
          <a:prstGeom prst="rect">
            <a:avLst/>
          </a:prstGeom>
        </p:spPr>
        <p:txBody>
          <a:bodyPr wrap="square">
            <a:spAutoFit/>
          </a:bodyPr>
          <a:lstStyle/>
          <a:p>
            <a:pPr algn="ctr"/>
            <a:r>
              <a:rPr lang="pt-BR" sz="4000" dirty="0">
                <a:solidFill>
                  <a:srgbClr val="FFFFFF"/>
                </a:solidFill>
                <a:latin typeface="EYInterstate Light" panose="02000506000000020004" pitchFamily="2" charset="0"/>
              </a:rPr>
              <a:t>Ainda existem oportunidades?</a:t>
            </a:r>
          </a:p>
          <a:p>
            <a:pPr algn="ctr"/>
            <a:r>
              <a:rPr lang="pt-BR" sz="4000" dirty="0">
                <a:solidFill>
                  <a:srgbClr val="FFD200"/>
                </a:solidFill>
                <a:latin typeface="EYInterstate Light" panose="02000506000000020004" pitchFamily="2" charset="0"/>
              </a:rPr>
              <a:t>Ou isto é normal para a geração Y?</a:t>
            </a:r>
            <a:endParaRPr lang="pt-BR" sz="4000" dirty="0">
              <a:solidFill>
                <a:srgbClr val="FFFFFF"/>
              </a:solidFill>
              <a:latin typeface="EYInterstate Light" panose="02000506000000020004" pitchFamily="2" charset="0"/>
            </a:endParaRPr>
          </a:p>
        </p:txBody>
      </p:sp>
      <p:sp>
        <p:nvSpPr>
          <p:cNvPr id="3" name="Rectangle 2"/>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FD200"/>
                </a:solidFill>
                <a:latin typeface="EYInterstate" panose="02000503020000020004" pitchFamily="2" charset="0"/>
              </a:rPr>
              <a:t>O que vem a seguir?</a:t>
            </a:r>
          </a:p>
        </p:txBody>
      </p:sp>
      <p:cxnSp>
        <p:nvCxnSpPr>
          <p:cNvPr id="5" name="Straight Connector 4"/>
          <p:cNvCxnSpPr/>
          <p:nvPr/>
        </p:nvCxnSpPr>
        <p:spPr>
          <a:xfrm>
            <a:off x="6087979" y="4307305"/>
            <a:ext cx="0" cy="2261937"/>
          </a:xfrm>
          <a:prstGeom prst="line">
            <a:avLst/>
          </a:prstGeom>
          <a:ln w="9525">
            <a:solidFill>
              <a:schemeClr val="bg2"/>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40837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032976"/>
            <a:ext cx="12198350" cy="669414"/>
          </a:xfrm>
          <a:prstGeom prst="rect">
            <a:avLst/>
          </a:prstGeom>
        </p:spPr>
        <p:txBody>
          <a:bodyPr wrap="square">
            <a:spAutoFit/>
          </a:bodyPr>
          <a:lstStyle/>
          <a:p>
            <a:pPr algn="ctr">
              <a:lnSpc>
                <a:spcPts val="4500"/>
              </a:lnSpc>
            </a:pPr>
            <a:r>
              <a:rPr lang="pt-BR" sz="4000" b="1" dirty="0">
                <a:solidFill>
                  <a:srgbClr val="808080">
                    <a:lumMod val="50000"/>
                  </a:srgbClr>
                </a:solidFill>
                <a:latin typeface="EYInterstate Light" panose="02000506000000020004" pitchFamily="2" charset="0"/>
              </a:rPr>
              <a:t>Mudando as forças de trabalho globais</a:t>
            </a:r>
          </a:p>
        </p:txBody>
      </p:sp>
      <p:grpSp>
        <p:nvGrpSpPr>
          <p:cNvPr id="12" name="Group 11"/>
          <p:cNvGrpSpPr/>
          <p:nvPr/>
        </p:nvGrpSpPr>
        <p:grpSpPr>
          <a:xfrm>
            <a:off x="5729899" y="3059724"/>
            <a:ext cx="738553" cy="738553"/>
            <a:chOff x="5729899" y="2817447"/>
            <a:chExt cx="738553" cy="738553"/>
          </a:xfrm>
        </p:grpSpPr>
        <p:sp>
          <p:nvSpPr>
            <p:cNvPr id="13" name="Oval 12"/>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extBox 13"/>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3</a:t>
              </a:r>
            </a:p>
          </p:txBody>
        </p:sp>
      </p:grpSp>
      <p:sp>
        <p:nvSpPr>
          <p:cNvPr id="15" name="TextBox 14"/>
          <p:cNvSpPr txBox="1"/>
          <p:nvPr/>
        </p:nvSpPr>
        <p:spPr>
          <a:xfrm>
            <a:off x="2458152" y="4281385"/>
            <a:ext cx="7624962" cy="421654"/>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“Em globalização 1.0 …</a:t>
            </a:r>
          </a:p>
        </p:txBody>
      </p:sp>
      <p:sp>
        <p:nvSpPr>
          <p:cNvPr id="16" name="TextBox 15"/>
          <p:cNvSpPr txBox="1"/>
          <p:nvPr/>
        </p:nvSpPr>
        <p:spPr>
          <a:xfrm>
            <a:off x="2458152" y="5080268"/>
            <a:ext cx="7282046" cy="313932"/>
          </a:xfrm>
          <a:prstGeom prst="rect">
            <a:avLst/>
          </a:prstGeom>
          <a:noFill/>
        </p:spPr>
        <p:txBody>
          <a:bodyPr wrap="square" lIns="0" tIns="36576" rIns="0" bIns="0" rtlCol="0">
            <a:spAutoFit/>
          </a:bodyPr>
          <a:lstStyle/>
          <a:p>
            <a:pPr algn="ctr">
              <a:spcAft>
                <a:spcPts val="600"/>
              </a:spcAft>
              <a:buClr>
                <a:srgbClr val="FFD200"/>
              </a:buClr>
              <a:buSzPct val="70000"/>
            </a:pPr>
            <a:r>
              <a:rPr lang="en-US" b="1" dirty="0">
                <a:solidFill>
                  <a:srgbClr val="404040"/>
                </a:solidFill>
                <a:latin typeface="EYInterstate" panose="02000503020000020004" pitchFamily="2" charset="0"/>
              </a:rPr>
              <a:t>Thomas Friedman</a:t>
            </a:r>
          </a:p>
        </p:txBody>
      </p:sp>
      <p:sp>
        <p:nvSpPr>
          <p:cNvPr id="17" name="TextBox 16"/>
          <p:cNvSpPr txBox="1"/>
          <p:nvPr/>
        </p:nvSpPr>
        <p:spPr>
          <a:xfrm>
            <a:off x="2669358" y="4286405"/>
            <a:ext cx="7190938" cy="421654"/>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“Em globalização 2.0 …</a:t>
            </a:r>
          </a:p>
        </p:txBody>
      </p:sp>
      <p:sp>
        <p:nvSpPr>
          <p:cNvPr id="18" name="TextBox 17"/>
          <p:cNvSpPr txBox="1"/>
          <p:nvPr/>
        </p:nvSpPr>
        <p:spPr>
          <a:xfrm>
            <a:off x="2446540" y="4126694"/>
            <a:ext cx="7190938" cy="80637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“Então, perto do ano 2000 veio a Globalização 3.0…</a:t>
            </a:r>
          </a:p>
        </p:txBody>
      </p:sp>
      <p:pic>
        <p:nvPicPr>
          <p:cNvPr id="10" name="It_s_All_Around_Full_Track">
            <a:hlinkClick r:id="" action="ppaction://media"/>
          </p:cNvPr>
          <p:cNvPicPr>
            <a:picLocks noChangeAspect="1"/>
          </p:cNvPicPr>
          <p:nvPr>
            <a:audioFile r:link="rId2"/>
            <p:extLst>
              <p:ext uri="{DAA4B4D4-6D71-4841-9C94-3DE7FCFB9230}">
                <p14:media xmlns:p14="http://schemas.microsoft.com/office/powerpoint/2010/main" r:embed="rId1">
                  <p14:fade out="3000"/>
                </p14:media>
              </p:ext>
            </p:extLst>
          </p:nvPr>
        </p:nvPicPr>
        <p:blipFill>
          <a:blip r:embed="rId4"/>
          <a:stretch>
            <a:fillRect/>
          </a:stretch>
        </p:blipFill>
        <p:spPr>
          <a:xfrm>
            <a:off x="5655227" y="549965"/>
            <a:ext cx="609600" cy="609600"/>
          </a:xfrm>
          <a:prstGeom prst="rect">
            <a:avLst/>
          </a:prstGeom>
        </p:spPr>
      </p:pic>
      <p:sp>
        <p:nvSpPr>
          <p:cNvPr id="19" name="TextBox 18"/>
          <p:cNvSpPr txBox="1"/>
          <p:nvPr/>
        </p:nvSpPr>
        <p:spPr>
          <a:xfrm>
            <a:off x="2458152" y="4007195"/>
            <a:ext cx="7624962" cy="80637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 que começou por volta de 1942, o mundo passou de grande para médio porte.”</a:t>
            </a:r>
          </a:p>
        </p:txBody>
      </p:sp>
      <p:sp>
        <p:nvSpPr>
          <p:cNvPr id="20" name="TextBox 19"/>
          <p:cNvSpPr txBox="1"/>
          <p:nvPr/>
        </p:nvSpPr>
        <p:spPr>
          <a:xfrm>
            <a:off x="2549260" y="3831225"/>
            <a:ext cx="7190938" cy="119109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 tivemos a era que nos apresentou para as empresas multinacionais, e fez com que o mundo fosse de médio para pequeno.”</a:t>
            </a:r>
          </a:p>
        </p:txBody>
      </p:sp>
      <p:sp>
        <p:nvSpPr>
          <p:cNvPr id="21" name="TextBox 20"/>
          <p:cNvSpPr txBox="1"/>
          <p:nvPr/>
        </p:nvSpPr>
        <p:spPr>
          <a:xfrm>
            <a:off x="2780767" y="3987236"/>
            <a:ext cx="7190938" cy="80637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 em que o mundo passou de pequeno para minúsculo.”</a:t>
            </a:r>
          </a:p>
        </p:txBody>
      </p:sp>
      <p:sp>
        <p:nvSpPr>
          <p:cNvPr id="22"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brainyquote.com</a:t>
            </a:r>
          </a:p>
          <a:p>
            <a:pPr algn="ctr"/>
            <a:endParaRPr lang="en-US" sz="1400" b="0" i="1" dirty="0">
              <a:solidFill>
                <a:srgbClr val="333333">
                  <a:lumMod val="40000"/>
                  <a:lumOff val="60000"/>
                </a:srgbClr>
              </a:solidFill>
              <a:latin typeface="EYInterstate Light" panose="02000506000000020004" pitchFamily="2" charset="0"/>
            </a:endParaRPr>
          </a:p>
        </p:txBody>
      </p:sp>
    </p:spTree>
    <p:extLst>
      <p:ext uri="{BB962C8B-B14F-4D97-AF65-F5344CB8AC3E}">
        <p14:creationId xmlns:p14="http://schemas.microsoft.com/office/powerpoint/2010/main" val="1261791041"/>
      </p:ext>
    </p:extLst>
  </p:cSld>
  <p:clrMapOvr>
    <a:masterClrMapping/>
  </p:clrMapOvr>
  <p:transition spd="slow" advClick="0" advTm="2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0 0 L 0 -0.13773 " pathEditMode="relative" rAng="0" ptsTypes="AA">
                                      <p:cBhvr>
                                        <p:cTn id="13" dur="2000" fill="hold"/>
                                        <p:tgtEl>
                                          <p:spTgt spid="12"/>
                                        </p:tgtEl>
                                        <p:attrNameLst>
                                          <p:attrName>ppt_x</p:attrName>
                                          <p:attrName>ppt_y</p:attrName>
                                        </p:attrNameLst>
                                      </p:cBhvr>
                                      <p:rCtr x="0" y="-6898"/>
                                    </p:animMotion>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3500"/>
                            </p:stCondLst>
                            <p:childTnLst>
                              <p:par>
                                <p:cTn id="19" presetID="10" presetClass="entr" presetSubtype="0" fill="hold" grpId="0" nodeType="afterEffect">
                                  <p:stCondLst>
                                    <p:cond delay="1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0"/>
                            </p:stCondLst>
                            <p:childTnLst>
                              <p:par>
                                <p:cTn id="23" presetID="10" presetClass="exit" presetSubtype="0" fill="hold" grpId="1" nodeType="afterEffect">
                                  <p:stCondLst>
                                    <p:cond delay="100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par>
                          <p:cTn id="26" fill="hold">
                            <p:stCondLst>
                              <p:cond delay="65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7000"/>
                            </p:stCondLst>
                            <p:childTnLst>
                              <p:par>
                                <p:cTn id="31" presetID="10" presetClass="exit" presetSubtype="0" fill="hold" grpId="1" nodeType="afterEffect">
                                  <p:stCondLst>
                                    <p:cond delay="300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childTnLst>
                          </p:cTn>
                        </p:par>
                        <p:par>
                          <p:cTn id="34" fill="hold">
                            <p:stCondLst>
                              <p:cond delay="10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11000"/>
                            </p:stCondLst>
                            <p:childTnLst>
                              <p:par>
                                <p:cTn id="39" presetID="10" presetClass="exit" presetSubtype="0" fill="hold" grpId="1" nodeType="afterEffect">
                                  <p:stCondLst>
                                    <p:cond delay="200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par>
                          <p:cTn id="42" fill="hold">
                            <p:stCondLst>
                              <p:cond delay="135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14000"/>
                            </p:stCondLst>
                            <p:childTnLst>
                              <p:par>
                                <p:cTn id="47" presetID="10" presetClass="exit" presetSubtype="0" fill="hold" grpId="1" nodeType="afterEffect">
                                  <p:stCondLst>
                                    <p:cond delay="300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par>
                          <p:cTn id="50" fill="hold">
                            <p:stCondLst>
                              <p:cond delay="17500"/>
                            </p:stCondLst>
                            <p:childTnLst>
                              <p:par>
                                <p:cTn id="51" presetID="10"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18000"/>
                            </p:stCondLst>
                            <p:childTnLst>
                              <p:par>
                                <p:cTn id="55" presetID="10" presetClass="exit" presetSubtype="0" fill="hold" grpId="1" nodeType="afterEffect">
                                  <p:stCondLst>
                                    <p:cond delay="150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par>
                          <p:cTn id="58" fill="hold">
                            <p:stCondLst>
                              <p:cond delay="200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20500"/>
                            </p:stCondLst>
                            <p:childTnLst>
                              <p:par>
                                <p:cTn id="63" presetID="10" presetClass="entr" presetSubtype="0" fill="hold" grpId="0" nodeType="afterEffect">
                                  <p:stCondLst>
                                    <p:cond delay="100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par>
                          <p:cTn id="66" fill="hold">
                            <p:stCondLst>
                              <p:cond delay="22000"/>
                            </p:stCondLst>
                            <p:childTnLst>
                              <p:par>
                                <p:cTn id="67" presetID="10" presetClass="entr" presetSubtype="0" fill="hold" grpId="0" nodeType="afterEffect">
                                  <p:stCondLst>
                                    <p:cond delay="100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10"/>
                </p:tgtEl>
              </p:cMediaNode>
            </p:audio>
          </p:childTnLst>
        </p:cTn>
      </p:par>
    </p:tnLst>
    <p:bldLst>
      <p:bldP spid="11" grpId="0"/>
      <p:bldP spid="15" grpId="0"/>
      <p:bldP spid="15" grpId="1"/>
      <p:bldP spid="16" grpId="0"/>
      <p:bldP spid="17" grpId="0"/>
      <p:bldP spid="17" grpId="1"/>
      <p:bldP spid="18" grpId="0"/>
      <p:bldP spid="18" grpId="1"/>
      <p:bldP spid="19" grpId="0"/>
      <p:bldP spid="19" grpId="1"/>
      <p:bldP spid="20" grpId="0"/>
      <p:bldP spid="20" grpId="1"/>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0174" y="1563579"/>
            <a:ext cx="9045675" cy="4407407"/>
          </a:xfrm>
          <a:prstGeom prst="rect">
            <a:avLst/>
          </a:prstGeom>
        </p:spPr>
      </p:pic>
      <p:sp>
        <p:nvSpPr>
          <p:cNvPr id="25" name="Title 1"/>
          <p:cNvSpPr txBox="1">
            <a:spLocks/>
          </p:cNvSpPr>
          <p:nvPr/>
        </p:nvSpPr>
        <p:spPr>
          <a:xfrm>
            <a:off x="252569" y="885331"/>
            <a:ext cx="11942149" cy="28429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Em 2020, a força de trabalho poderá enfrentar </a:t>
            </a:r>
            <a:r>
              <a:rPr lang="pt-BR" sz="2500" b="0" dirty="0">
                <a:solidFill>
                  <a:srgbClr val="FFD200"/>
                </a:solidFill>
                <a:latin typeface="EYInterstate Light" panose="02000506000000020004" pitchFamily="2" charset="0"/>
              </a:rPr>
              <a:t>mudanças significativas</a:t>
            </a:r>
            <a:r>
              <a:rPr lang="pt-BR" sz="2500" b="0" dirty="0">
                <a:solidFill>
                  <a:srgbClr val="FFFFFF"/>
                </a:solidFill>
                <a:latin typeface="EYInterstate Light" panose="02000506000000020004" pitchFamily="2" charset="0"/>
              </a:rPr>
              <a:t>.</a:t>
            </a:r>
            <a:endParaRPr lang="en-US" sz="2500" b="0" dirty="0">
              <a:solidFill>
                <a:srgbClr val="FFFFFF"/>
              </a:solidFill>
              <a:latin typeface="EYInterstate Light" panose="02000506000000020004" pitchFamily="2" charset="0"/>
            </a:endParaRPr>
          </a:p>
        </p:txBody>
      </p:sp>
      <p:sp>
        <p:nvSpPr>
          <p:cNvPr id="30" name="Rectangle 29"/>
          <p:cNvSpPr/>
          <p:nvPr/>
        </p:nvSpPr>
        <p:spPr>
          <a:xfrm>
            <a:off x="4662242" y="1921827"/>
            <a:ext cx="764954"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Irlanda</a:t>
            </a:r>
          </a:p>
          <a:p>
            <a:pPr algn="ctr"/>
            <a:r>
              <a:rPr lang="pt-BR" sz="1400" b="1" dirty="0">
                <a:solidFill>
                  <a:srgbClr val="FFD200"/>
                </a:solidFill>
                <a:latin typeface="EYInterstate" panose="02000503020000020004" pitchFamily="2" charset="0"/>
              </a:rPr>
              <a:t>0m</a:t>
            </a:r>
            <a:endParaRPr lang="pt-BR" sz="1400" b="1" dirty="0">
              <a:solidFill>
                <a:srgbClr val="FFD200"/>
              </a:solidFill>
            </a:endParaRPr>
          </a:p>
        </p:txBody>
      </p:sp>
      <p:sp>
        <p:nvSpPr>
          <p:cNvPr id="31" name="Rectangle 30"/>
          <p:cNvSpPr/>
          <p:nvPr/>
        </p:nvSpPr>
        <p:spPr>
          <a:xfrm>
            <a:off x="5258777" y="1737626"/>
            <a:ext cx="1188467"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Reino Unido</a:t>
            </a:r>
          </a:p>
          <a:p>
            <a:pPr algn="ctr"/>
            <a:r>
              <a:rPr lang="pt-BR" sz="1400" b="1" dirty="0">
                <a:solidFill>
                  <a:srgbClr val="F04C3E"/>
                </a:solidFill>
                <a:latin typeface="EYInterstate" panose="02000503020000020004" pitchFamily="2" charset="0"/>
              </a:rPr>
              <a:t>-2m</a:t>
            </a:r>
            <a:endParaRPr lang="pt-BR" sz="1400" b="1" dirty="0">
              <a:solidFill>
                <a:srgbClr val="F04C3E"/>
              </a:solidFill>
            </a:endParaRPr>
          </a:p>
        </p:txBody>
      </p:sp>
      <p:sp>
        <p:nvSpPr>
          <p:cNvPr id="34" name="Rectangle 33"/>
          <p:cNvSpPr/>
          <p:nvPr/>
        </p:nvSpPr>
        <p:spPr>
          <a:xfrm>
            <a:off x="4605227" y="2421601"/>
            <a:ext cx="734817"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França</a:t>
            </a:r>
          </a:p>
          <a:p>
            <a:pPr algn="ctr"/>
            <a:r>
              <a:rPr lang="pt-BR" sz="1400" b="1" dirty="0">
                <a:solidFill>
                  <a:srgbClr val="F04C3E"/>
                </a:solidFill>
                <a:latin typeface="EYInterstate" panose="02000503020000020004" pitchFamily="2" charset="0"/>
              </a:rPr>
              <a:t>-3m</a:t>
            </a:r>
            <a:endParaRPr lang="pt-BR" sz="1400" b="1" dirty="0">
              <a:solidFill>
                <a:srgbClr val="F04C3E"/>
              </a:solidFill>
            </a:endParaRPr>
          </a:p>
        </p:txBody>
      </p:sp>
      <p:sp>
        <p:nvSpPr>
          <p:cNvPr id="36" name="Rectangle 35"/>
          <p:cNvSpPr/>
          <p:nvPr/>
        </p:nvSpPr>
        <p:spPr>
          <a:xfrm>
            <a:off x="4867022" y="2970234"/>
            <a:ext cx="890180"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Espanha</a:t>
            </a:r>
          </a:p>
          <a:p>
            <a:pPr algn="ctr"/>
            <a:r>
              <a:rPr lang="pt-BR" sz="1400" b="1" dirty="0">
                <a:solidFill>
                  <a:srgbClr val="F04C3E"/>
                </a:solidFill>
                <a:latin typeface="EYInterstate" panose="02000503020000020004" pitchFamily="2" charset="0"/>
              </a:rPr>
              <a:t>-3m</a:t>
            </a:r>
            <a:endParaRPr lang="pt-BR" sz="1400" b="1" dirty="0">
              <a:solidFill>
                <a:srgbClr val="F04C3E"/>
              </a:solidFill>
            </a:endParaRPr>
          </a:p>
        </p:txBody>
      </p:sp>
      <p:sp>
        <p:nvSpPr>
          <p:cNvPr id="38" name="Rectangle 37"/>
          <p:cNvSpPr/>
          <p:nvPr/>
        </p:nvSpPr>
        <p:spPr>
          <a:xfrm>
            <a:off x="5695149" y="2869379"/>
            <a:ext cx="601961"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Itália</a:t>
            </a:r>
          </a:p>
          <a:p>
            <a:pPr algn="ctr"/>
            <a:r>
              <a:rPr lang="pt-BR" sz="1400" b="1" dirty="0">
                <a:solidFill>
                  <a:srgbClr val="F04C3E"/>
                </a:solidFill>
                <a:latin typeface="EYInterstate" panose="02000503020000020004" pitchFamily="2" charset="0"/>
              </a:rPr>
              <a:t>-2m</a:t>
            </a:r>
            <a:endParaRPr lang="pt-BR" sz="1400" b="1" dirty="0">
              <a:solidFill>
                <a:srgbClr val="F04C3E"/>
              </a:solidFill>
            </a:endParaRPr>
          </a:p>
        </p:txBody>
      </p:sp>
      <p:sp>
        <p:nvSpPr>
          <p:cNvPr id="41" name="Rectangle 40"/>
          <p:cNvSpPr/>
          <p:nvPr/>
        </p:nvSpPr>
        <p:spPr>
          <a:xfrm>
            <a:off x="5714531" y="1375161"/>
            <a:ext cx="1018227"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Alemanha</a:t>
            </a:r>
          </a:p>
          <a:p>
            <a:pPr algn="ctr"/>
            <a:r>
              <a:rPr lang="pt-BR" sz="1400" b="1" dirty="0">
                <a:solidFill>
                  <a:srgbClr val="F04C3E"/>
                </a:solidFill>
                <a:latin typeface="EYInterstate" panose="02000503020000020004" pitchFamily="2" charset="0"/>
              </a:rPr>
              <a:t>-3m</a:t>
            </a:r>
            <a:endParaRPr lang="pt-BR" sz="1400" b="1" dirty="0">
              <a:solidFill>
                <a:srgbClr val="F04C3E"/>
              </a:solidFill>
            </a:endParaRPr>
          </a:p>
        </p:txBody>
      </p:sp>
      <p:sp>
        <p:nvSpPr>
          <p:cNvPr id="17" name="Rectangle 16"/>
          <p:cNvSpPr/>
          <p:nvPr/>
        </p:nvSpPr>
        <p:spPr>
          <a:xfrm>
            <a:off x="6250639" y="3419474"/>
            <a:ext cx="613501" cy="523220"/>
          </a:xfrm>
          <a:prstGeom prst="rect">
            <a:avLst/>
          </a:prstGeom>
        </p:spPr>
        <p:txBody>
          <a:bodyPr wrap="none">
            <a:spAutoFit/>
          </a:bodyPr>
          <a:lstStyle/>
          <a:p>
            <a:pPr algn="ctr"/>
            <a:r>
              <a:rPr lang="en-US" sz="1400" dirty="0" err="1">
                <a:solidFill>
                  <a:srgbClr val="FFFFFF"/>
                </a:solidFill>
                <a:latin typeface="EYInterstate" panose="02000503020000020004" pitchFamily="2" charset="0"/>
              </a:rPr>
              <a:t>Egito</a:t>
            </a:r>
            <a:endParaRPr lang="en-US" sz="1400" dirty="0">
              <a:solidFill>
                <a:srgbClr val="FFFFFF"/>
              </a:solidFill>
              <a:latin typeface="EYInterstate" panose="02000503020000020004" pitchFamily="2" charset="0"/>
            </a:endParaRPr>
          </a:p>
          <a:p>
            <a:pPr algn="ctr"/>
            <a:r>
              <a:rPr lang="en-US" sz="1400" b="1" dirty="0">
                <a:solidFill>
                  <a:srgbClr val="FFD200"/>
                </a:solidFill>
                <a:latin typeface="EYInterstate" panose="02000503020000020004" pitchFamily="2" charset="0"/>
              </a:rPr>
              <a:t>4m</a:t>
            </a:r>
          </a:p>
        </p:txBody>
      </p:sp>
      <p:sp>
        <p:nvSpPr>
          <p:cNvPr id="18" name="Rectangle 17"/>
          <p:cNvSpPr/>
          <p:nvPr/>
        </p:nvSpPr>
        <p:spPr>
          <a:xfrm>
            <a:off x="6984393" y="2683211"/>
            <a:ext cx="590226" cy="523220"/>
          </a:xfrm>
          <a:prstGeom prst="rect">
            <a:avLst/>
          </a:prstGeom>
        </p:spPr>
        <p:txBody>
          <a:bodyPr wrap="none">
            <a:spAutoFit/>
          </a:bodyPr>
          <a:lstStyle/>
          <a:p>
            <a:pPr algn="ctr"/>
            <a:r>
              <a:rPr lang="en-US" sz="1400" dirty="0" err="1">
                <a:solidFill>
                  <a:srgbClr val="FFFFFF"/>
                </a:solidFill>
                <a:latin typeface="EYInterstate" panose="02000503020000020004" pitchFamily="2" charset="0"/>
              </a:rPr>
              <a:t>Índia</a:t>
            </a:r>
            <a:endParaRPr lang="en-US" sz="1400" dirty="0">
              <a:solidFill>
                <a:srgbClr val="FFFFFF"/>
              </a:solidFill>
              <a:latin typeface="EYInterstate" panose="02000503020000020004" pitchFamily="2" charset="0"/>
            </a:endParaRPr>
          </a:p>
          <a:p>
            <a:pPr algn="ctr"/>
            <a:r>
              <a:rPr lang="en-US" sz="1400" b="1" dirty="0">
                <a:solidFill>
                  <a:srgbClr val="95CB89"/>
                </a:solidFill>
                <a:latin typeface="EYInterstate" panose="02000503020000020004" pitchFamily="2" charset="0"/>
              </a:rPr>
              <a:t>47m</a:t>
            </a:r>
          </a:p>
        </p:txBody>
      </p:sp>
      <p:sp>
        <p:nvSpPr>
          <p:cNvPr id="44" name="Rectangle 43"/>
          <p:cNvSpPr/>
          <p:nvPr/>
        </p:nvSpPr>
        <p:spPr>
          <a:xfrm>
            <a:off x="9615338" y="1541330"/>
            <a:ext cx="735842"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Rússia</a:t>
            </a:r>
          </a:p>
          <a:p>
            <a:pPr algn="ctr"/>
            <a:r>
              <a:rPr lang="pt-BR" sz="1400" b="1" dirty="0">
                <a:solidFill>
                  <a:srgbClr val="F04C3E"/>
                </a:solidFill>
                <a:latin typeface="EYInterstate" panose="02000503020000020004" pitchFamily="2" charset="0"/>
              </a:rPr>
              <a:t>-6m</a:t>
            </a:r>
            <a:endParaRPr lang="pt-BR" sz="1400" b="1" dirty="0">
              <a:solidFill>
                <a:srgbClr val="F04C3E"/>
              </a:solidFill>
            </a:endParaRPr>
          </a:p>
        </p:txBody>
      </p:sp>
      <p:sp>
        <p:nvSpPr>
          <p:cNvPr id="47" name="Rectangle 46"/>
          <p:cNvSpPr/>
          <p:nvPr/>
        </p:nvSpPr>
        <p:spPr>
          <a:xfrm>
            <a:off x="9342149" y="2607769"/>
            <a:ext cx="696216"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Japão</a:t>
            </a:r>
          </a:p>
          <a:p>
            <a:pPr algn="ctr"/>
            <a:r>
              <a:rPr lang="pt-BR" sz="1400" b="1" dirty="0">
                <a:solidFill>
                  <a:srgbClr val="F04C3E"/>
                </a:solidFill>
                <a:latin typeface="EYInterstate" panose="02000503020000020004" pitchFamily="2" charset="0"/>
              </a:rPr>
              <a:t>-9m</a:t>
            </a:r>
            <a:endParaRPr lang="pt-BR" sz="1400" b="1" dirty="0">
              <a:solidFill>
                <a:srgbClr val="F04C3E"/>
              </a:solidFill>
            </a:endParaRPr>
          </a:p>
        </p:txBody>
      </p:sp>
      <p:sp>
        <p:nvSpPr>
          <p:cNvPr id="49" name="Rectangle 48"/>
          <p:cNvSpPr/>
          <p:nvPr/>
        </p:nvSpPr>
        <p:spPr>
          <a:xfrm>
            <a:off x="8940152" y="3130989"/>
            <a:ext cx="675186" cy="523220"/>
          </a:xfrm>
          <a:prstGeom prst="rect">
            <a:avLst/>
          </a:prstGeom>
        </p:spPr>
        <p:txBody>
          <a:bodyPr wrap="none">
            <a:spAutoFit/>
          </a:bodyPr>
          <a:lstStyle/>
          <a:p>
            <a:pPr algn="ctr"/>
            <a:r>
              <a:rPr lang="en-US" sz="1400" dirty="0">
                <a:solidFill>
                  <a:srgbClr val="FFFFFF"/>
                </a:solidFill>
                <a:latin typeface="EYInterstate" panose="02000503020000020004" pitchFamily="2" charset="0"/>
              </a:rPr>
              <a:t>China</a:t>
            </a:r>
          </a:p>
          <a:p>
            <a:pPr algn="ctr"/>
            <a:r>
              <a:rPr lang="en-US" sz="1400" b="1" dirty="0">
                <a:solidFill>
                  <a:srgbClr val="F04C3E"/>
                </a:solidFill>
                <a:latin typeface="EYInterstate" panose="02000503020000020004" pitchFamily="2" charset="0"/>
              </a:rPr>
              <a:t>-10m</a:t>
            </a:r>
            <a:endParaRPr lang="en-US" sz="1400" b="1" dirty="0">
              <a:solidFill>
                <a:srgbClr val="F04C3E"/>
              </a:solidFill>
            </a:endParaRPr>
          </a:p>
        </p:txBody>
      </p:sp>
      <p:sp>
        <p:nvSpPr>
          <p:cNvPr id="39" name="Rectangle 38"/>
          <p:cNvSpPr/>
          <p:nvPr/>
        </p:nvSpPr>
        <p:spPr>
          <a:xfrm>
            <a:off x="9593533" y="3757303"/>
            <a:ext cx="875561" cy="523220"/>
          </a:xfrm>
          <a:prstGeom prst="rect">
            <a:avLst/>
          </a:prstGeom>
        </p:spPr>
        <p:txBody>
          <a:bodyPr wrap="none">
            <a:spAutoFit/>
          </a:bodyPr>
          <a:lstStyle/>
          <a:p>
            <a:pPr algn="ctr"/>
            <a:r>
              <a:rPr lang="en-US" sz="1400" dirty="0">
                <a:solidFill>
                  <a:srgbClr val="FFFFFF"/>
                </a:solidFill>
                <a:latin typeface="EYInterstate" panose="02000503020000020004" pitchFamily="2" charset="0"/>
              </a:rPr>
              <a:t>Filipinas</a:t>
            </a:r>
          </a:p>
          <a:p>
            <a:pPr algn="ctr"/>
            <a:r>
              <a:rPr lang="en-US" sz="1400" b="1" dirty="0">
                <a:solidFill>
                  <a:srgbClr val="FFD200"/>
                </a:solidFill>
                <a:latin typeface="EYInterstate" panose="02000503020000020004" pitchFamily="2" charset="0"/>
              </a:rPr>
              <a:t>5m</a:t>
            </a:r>
            <a:endParaRPr lang="en-US" sz="1400" b="1" dirty="0">
              <a:solidFill>
                <a:srgbClr val="FFD200"/>
              </a:solidFill>
            </a:endParaRPr>
          </a:p>
        </p:txBody>
      </p:sp>
      <p:sp>
        <p:nvSpPr>
          <p:cNvPr id="16" name="Rectangle 15"/>
          <p:cNvSpPr/>
          <p:nvPr/>
        </p:nvSpPr>
        <p:spPr>
          <a:xfrm>
            <a:off x="4491791" y="4141959"/>
            <a:ext cx="660887" cy="523220"/>
          </a:xfrm>
          <a:prstGeom prst="rect">
            <a:avLst/>
          </a:prstGeom>
        </p:spPr>
        <p:txBody>
          <a:bodyPr wrap="none">
            <a:spAutoFit/>
          </a:bodyPr>
          <a:lstStyle/>
          <a:p>
            <a:pPr algn="ctr"/>
            <a:r>
              <a:rPr lang="en-US" sz="1400" dirty="0">
                <a:solidFill>
                  <a:srgbClr val="FFFFFF"/>
                </a:solidFill>
                <a:latin typeface="EYInterstate" panose="02000503020000020004" pitchFamily="2" charset="0"/>
              </a:rPr>
              <a:t>Brasil</a:t>
            </a:r>
          </a:p>
          <a:p>
            <a:pPr algn="ctr"/>
            <a:r>
              <a:rPr lang="en-US" sz="1400" b="1" dirty="0">
                <a:solidFill>
                  <a:srgbClr val="FFD200"/>
                </a:solidFill>
                <a:latin typeface="EYInterstate" panose="02000503020000020004" pitchFamily="2" charset="0"/>
              </a:rPr>
              <a:t>3m</a:t>
            </a:r>
            <a:endParaRPr lang="en-US" sz="1400" b="1" dirty="0">
              <a:solidFill>
                <a:srgbClr val="FFD200"/>
              </a:solidFill>
            </a:endParaRPr>
          </a:p>
        </p:txBody>
      </p:sp>
      <p:sp>
        <p:nvSpPr>
          <p:cNvPr id="7" name="Rectangle 6"/>
          <p:cNvSpPr/>
          <p:nvPr/>
        </p:nvSpPr>
        <p:spPr>
          <a:xfrm>
            <a:off x="3392797" y="2833771"/>
            <a:ext cx="638316" cy="523220"/>
          </a:xfrm>
          <a:prstGeom prst="rect">
            <a:avLst/>
          </a:prstGeom>
        </p:spPr>
        <p:txBody>
          <a:bodyPr wrap="none">
            <a:spAutoFit/>
          </a:bodyPr>
          <a:lstStyle/>
          <a:p>
            <a:pPr algn="ctr"/>
            <a:r>
              <a:rPr lang="en-US" sz="1400" dirty="0">
                <a:solidFill>
                  <a:srgbClr val="FFFFFF"/>
                </a:solidFill>
                <a:latin typeface="EYInterstate" panose="02000503020000020004" pitchFamily="2" charset="0"/>
              </a:rPr>
              <a:t>EUA</a:t>
            </a:r>
          </a:p>
          <a:p>
            <a:pPr algn="ctr"/>
            <a:r>
              <a:rPr lang="en-US" sz="1400" b="1" dirty="0">
                <a:solidFill>
                  <a:srgbClr val="F04C3E"/>
                </a:solidFill>
                <a:latin typeface="EYInterstate" panose="02000503020000020004" pitchFamily="2" charset="0"/>
              </a:rPr>
              <a:t>-17m</a:t>
            </a:r>
            <a:endParaRPr lang="en-US" sz="1400" b="1" dirty="0">
              <a:solidFill>
                <a:srgbClr val="F04C3E"/>
              </a:solidFill>
            </a:endParaRPr>
          </a:p>
        </p:txBody>
      </p:sp>
      <p:sp>
        <p:nvSpPr>
          <p:cNvPr id="13" name="Rectangle 12"/>
          <p:cNvSpPr/>
          <p:nvPr/>
        </p:nvSpPr>
        <p:spPr>
          <a:xfrm>
            <a:off x="1703533" y="3428885"/>
            <a:ext cx="760273" cy="523220"/>
          </a:xfrm>
          <a:prstGeom prst="rect">
            <a:avLst/>
          </a:prstGeom>
        </p:spPr>
        <p:txBody>
          <a:bodyPr wrap="none">
            <a:spAutoFit/>
          </a:bodyPr>
          <a:lstStyle/>
          <a:p>
            <a:pPr algn="ctr"/>
            <a:r>
              <a:rPr lang="en-US" sz="1400" dirty="0">
                <a:solidFill>
                  <a:srgbClr val="FFFFFF"/>
                </a:solidFill>
                <a:latin typeface="EYInterstate" panose="02000503020000020004" pitchFamily="2" charset="0"/>
              </a:rPr>
              <a:t>México</a:t>
            </a:r>
          </a:p>
          <a:p>
            <a:pPr algn="ctr"/>
            <a:r>
              <a:rPr lang="en-US" sz="1400" b="1" dirty="0">
                <a:solidFill>
                  <a:srgbClr val="FFD200"/>
                </a:solidFill>
                <a:latin typeface="EYInterstate" panose="02000503020000020004" pitchFamily="2" charset="0"/>
              </a:rPr>
              <a:t>5m</a:t>
            </a:r>
          </a:p>
        </p:txBody>
      </p:sp>
      <p:sp>
        <p:nvSpPr>
          <p:cNvPr id="50" name="Rectangle 49"/>
          <p:cNvSpPr/>
          <p:nvPr/>
        </p:nvSpPr>
        <p:spPr>
          <a:xfrm>
            <a:off x="7456475" y="3909703"/>
            <a:ext cx="814647"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Malásia</a:t>
            </a:r>
          </a:p>
          <a:p>
            <a:pPr algn="ctr"/>
            <a:r>
              <a:rPr lang="pt-BR" sz="1400" b="1" dirty="0">
                <a:solidFill>
                  <a:srgbClr val="FFD200"/>
                </a:solidFill>
                <a:latin typeface="EYInterstate" panose="02000503020000020004" pitchFamily="2" charset="0"/>
              </a:rPr>
              <a:t>1m</a:t>
            </a:r>
            <a:endParaRPr lang="pt-BR" sz="1400" b="1" dirty="0">
              <a:solidFill>
                <a:srgbClr val="FFD200"/>
              </a:solidFill>
            </a:endParaRPr>
          </a:p>
        </p:txBody>
      </p:sp>
      <p:sp>
        <p:nvSpPr>
          <p:cNvPr id="51" name="Rectangle 50"/>
          <p:cNvSpPr/>
          <p:nvPr/>
        </p:nvSpPr>
        <p:spPr>
          <a:xfrm>
            <a:off x="7741472" y="4432923"/>
            <a:ext cx="982834"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Indonésia</a:t>
            </a:r>
          </a:p>
          <a:p>
            <a:pPr algn="ctr"/>
            <a:r>
              <a:rPr lang="pt-BR" sz="1400" b="1" dirty="0">
                <a:solidFill>
                  <a:srgbClr val="FFD200"/>
                </a:solidFill>
                <a:latin typeface="EYInterstate" panose="02000503020000020004" pitchFamily="2" charset="0"/>
              </a:rPr>
              <a:t>5m</a:t>
            </a:r>
            <a:endParaRPr lang="pt-BR" sz="1400" b="1" dirty="0">
              <a:solidFill>
                <a:srgbClr val="FFD200"/>
              </a:solidFill>
            </a:endParaRPr>
          </a:p>
        </p:txBody>
      </p:sp>
      <p:sp>
        <p:nvSpPr>
          <p:cNvPr id="52" name="Rectangle 51"/>
          <p:cNvSpPr/>
          <p:nvPr/>
        </p:nvSpPr>
        <p:spPr>
          <a:xfrm>
            <a:off x="9881342" y="4846933"/>
            <a:ext cx="939681" cy="523220"/>
          </a:xfrm>
          <a:prstGeom prst="rect">
            <a:avLst/>
          </a:prstGeom>
        </p:spPr>
        <p:txBody>
          <a:bodyPr wrap="none">
            <a:spAutoFit/>
          </a:bodyPr>
          <a:lstStyle/>
          <a:p>
            <a:pPr algn="ctr"/>
            <a:r>
              <a:rPr lang="pt-BR" sz="1400" dirty="0">
                <a:solidFill>
                  <a:srgbClr val="FFFFFF"/>
                </a:solidFill>
                <a:latin typeface="EYInterstate" panose="02000503020000020004" pitchFamily="2" charset="0"/>
              </a:rPr>
              <a:t>Austrália</a:t>
            </a:r>
          </a:p>
          <a:p>
            <a:pPr algn="ctr"/>
            <a:r>
              <a:rPr lang="pt-BR" sz="1400" b="1" dirty="0">
                <a:solidFill>
                  <a:srgbClr val="F04C3E"/>
                </a:solidFill>
                <a:latin typeface="EYInterstate" panose="02000503020000020004" pitchFamily="2" charset="0"/>
              </a:rPr>
              <a:t>-0.5m</a:t>
            </a:r>
            <a:endParaRPr lang="pt-BR" sz="1400" b="1" dirty="0">
              <a:solidFill>
                <a:srgbClr val="F04C3E"/>
              </a:solidFill>
            </a:endParaRPr>
          </a:p>
        </p:txBody>
      </p:sp>
      <p:sp>
        <p:nvSpPr>
          <p:cNvPr id="26"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U.S. Census Bureau; BCG analysis</a:t>
            </a:r>
          </a:p>
          <a:p>
            <a:pPr algn="ctr"/>
            <a:endParaRPr lang="en-US" sz="1400" b="0" i="1" dirty="0">
              <a:solidFill>
                <a:srgbClr val="333333">
                  <a:lumMod val="40000"/>
                  <a:lumOff val="60000"/>
                </a:srgbClr>
              </a:solidFill>
              <a:latin typeface="EYInterstate Light" panose="02000506000000020004" pitchFamily="2" charset="0"/>
            </a:endParaRPr>
          </a:p>
        </p:txBody>
      </p:sp>
      <p:grpSp>
        <p:nvGrpSpPr>
          <p:cNvPr id="8" name="Group 7"/>
          <p:cNvGrpSpPr/>
          <p:nvPr/>
        </p:nvGrpSpPr>
        <p:grpSpPr>
          <a:xfrm>
            <a:off x="462338" y="4717249"/>
            <a:ext cx="2332233" cy="1305807"/>
            <a:chOff x="462338" y="4717249"/>
            <a:chExt cx="2332233" cy="1305807"/>
          </a:xfrm>
        </p:grpSpPr>
        <p:sp>
          <p:nvSpPr>
            <p:cNvPr id="37" name="Rectangle 36"/>
            <p:cNvSpPr/>
            <p:nvPr/>
          </p:nvSpPr>
          <p:spPr>
            <a:xfrm>
              <a:off x="677963" y="5434297"/>
              <a:ext cx="79948" cy="7994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40" name="TextBox 39"/>
            <p:cNvSpPr txBox="1"/>
            <p:nvPr/>
          </p:nvSpPr>
          <p:spPr>
            <a:xfrm>
              <a:off x="902057" y="5370153"/>
              <a:ext cx="1389079"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200" dirty="0" err="1">
                  <a:solidFill>
                    <a:srgbClr val="FFFFFF"/>
                  </a:solidFill>
                  <a:latin typeface="EYInterstate Light" panose="02000506000000020004" pitchFamily="2" charset="0"/>
                </a:rPr>
                <a:t>Aumento</a:t>
              </a:r>
              <a:r>
                <a:rPr lang="en-US" sz="1200" dirty="0">
                  <a:solidFill>
                    <a:srgbClr val="FFFFFF"/>
                  </a:solidFill>
                  <a:latin typeface="EYInterstate Light" panose="02000506000000020004" pitchFamily="2" charset="0"/>
                </a:rPr>
                <a:t> </a:t>
              </a:r>
              <a:r>
                <a:rPr lang="en-US" sz="1200" dirty="0" err="1">
                  <a:solidFill>
                    <a:srgbClr val="FFFFFF"/>
                  </a:solidFill>
                  <a:latin typeface="EYInterstate Light" panose="02000506000000020004" pitchFamily="2" charset="0"/>
                </a:rPr>
                <a:t>moderado</a:t>
              </a:r>
              <a:endParaRPr lang="en-US" sz="1200" dirty="0">
                <a:solidFill>
                  <a:srgbClr val="FFFFFF"/>
                </a:solidFill>
                <a:latin typeface="EYInterstate Light" panose="02000506000000020004" pitchFamily="2" charset="0"/>
              </a:endParaRPr>
            </a:p>
          </p:txBody>
        </p:sp>
        <p:sp>
          <p:nvSpPr>
            <p:cNvPr id="42" name="Rectangle 41"/>
            <p:cNvSpPr/>
            <p:nvPr/>
          </p:nvSpPr>
          <p:spPr>
            <a:xfrm>
              <a:off x="677963" y="5705534"/>
              <a:ext cx="79948" cy="79948"/>
            </a:xfrm>
            <a:prstGeom prst="rect">
              <a:avLst/>
            </a:prstGeom>
            <a:solidFill>
              <a:srgbClr val="2C973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43" name="TextBox 42"/>
            <p:cNvSpPr txBox="1"/>
            <p:nvPr/>
          </p:nvSpPr>
          <p:spPr>
            <a:xfrm>
              <a:off x="902058" y="5641390"/>
              <a:ext cx="168874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200" dirty="0" err="1">
                  <a:solidFill>
                    <a:srgbClr val="FFFFFF"/>
                  </a:solidFill>
                  <a:latin typeface="EYInterstate Light" panose="02000506000000020004" pitchFamily="2" charset="0"/>
                </a:rPr>
                <a:t>Aumento</a:t>
              </a:r>
              <a:r>
                <a:rPr lang="en-US" sz="1200" dirty="0">
                  <a:solidFill>
                    <a:srgbClr val="FFFFFF"/>
                  </a:solidFill>
                  <a:latin typeface="EYInterstate Light" panose="02000506000000020004" pitchFamily="2" charset="0"/>
                </a:rPr>
                <a:t> </a:t>
              </a:r>
              <a:r>
                <a:rPr lang="en-US" sz="1200" dirty="0" err="1">
                  <a:solidFill>
                    <a:srgbClr val="FFFFFF"/>
                  </a:solidFill>
                  <a:latin typeface="EYInterstate Light" panose="02000506000000020004" pitchFamily="2" charset="0"/>
                </a:rPr>
                <a:t>signifiticativo</a:t>
              </a:r>
              <a:r>
                <a:rPr lang="en-US" sz="1200" dirty="0">
                  <a:solidFill>
                    <a:srgbClr val="FFFFFF"/>
                  </a:solidFill>
                  <a:latin typeface="EYInterstate Light" panose="02000506000000020004" pitchFamily="2" charset="0"/>
                </a:rPr>
                <a:t> </a:t>
              </a:r>
            </a:p>
          </p:txBody>
        </p:sp>
        <p:sp>
          <p:nvSpPr>
            <p:cNvPr id="55" name="Rectangle 54"/>
            <p:cNvSpPr/>
            <p:nvPr/>
          </p:nvSpPr>
          <p:spPr>
            <a:xfrm>
              <a:off x="677963" y="5175110"/>
              <a:ext cx="79948" cy="79948"/>
            </a:xfrm>
            <a:prstGeom prst="rect">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6" name="TextBox 55"/>
            <p:cNvSpPr txBox="1"/>
            <p:nvPr/>
          </p:nvSpPr>
          <p:spPr>
            <a:xfrm>
              <a:off x="902058" y="5110966"/>
              <a:ext cx="100705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200" dirty="0" err="1">
                  <a:solidFill>
                    <a:srgbClr val="FFFFFF"/>
                  </a:solidFill>
                  <a:latin typeface="EYInterstate Light" panose="02000506000000020004" pitchFamily="2" charset="0"/>
                </a:rPr>
                <a:t>Redução</a:t>
              </a:r>
              <a:endParaRPr lang="en-US" sz="1200" dirty="0">
                <a:solidFill>
                  <a:srgbClr val="FFFFFF"/>
                </a:solidFill>
                <a:latin typeface="EYInterstate Light" panose="02000506000000020004" pitchFamily="2" charset="0"/>
              </a:endParaRPr>
            </a:p>
          </p:txBody>
        </p:sp>
        <p:sp>
          <p:nvSpPr>
            <p:cNvPr id="57" name="TextBox 56"/>
            <p:cNvSpPr txBox="1"/>
            <p:nvPr/>
          </p:nvSpPr>
          <p:spPr>
            <a:xfrm>
              <a:off x="645951" y="4835604"/>
              <a:ext cx="100705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200" b="1" dirty="0">
                  <a:solidFill>
                    <a:srgbClr val="FFFFFF"/>
                  </a:solidFill>
                  <a:latin typeface="EYInterstate Light" panose="02000506000000020004" pitchFamily="2" charset="0"/>
                </a:rPr>
                <a:t>Legend:</a:t>
              </a:r>
            </a:p>
          </p:txBody>
        </p:sp>
        <p:sp>
          <p:nvSpPr>
            <p:cNvPr id="3" name="Rectangle 2"/>
            <p:cNvSpPr/>
            <p:nvPr/>
          </p:nvSpPr>
          <p:spPr>
            <a:xfrm>
              <a:off x="462338" y="4717249"/>
              <a:ext cx="2332233" cy="130580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grpSp>
    </p:spTree>
    <p:extLst>
      <p:ext uri="{BB962C8B-B14F-4D97-AF65-F5344CB8AC3E}">
        <p14:creationId xmlns:p14="http://schemas.microsoft.com/office/powerpoint/2010/main" val="2043722232"/>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250"/>
                                        <p:tgtEl>
                                          <p:spTgt spid="31"/>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50"/>
                                        <p:tgtEl>
                                          <p:spTgt spid="3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250"/>
                                        <p:tgtEl>
                                          <p:spTgt spid="41"/>
                                        </p:tgtEl>
                                      </p:cBhvr>
                                    </p:animEffect>
                                  </p:childTnLst>
                                </p:cTn>
                              </p:par>
                            </p:childTnLst>
                          </p:cTn>
                        </p:par>
                        <p:par>
                          <p:cTn id="40" fill="hold">
                            <p:stCondLst>
                              <p:cond delay="325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50"/>
                                        <p:tgtEl>
                                          <p:spTgt spid="17"/>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50"/>
                                        <p:tgtEl>
                                          <p:spTgt spid="18"/>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250"/>
                                        <p:tgtEl>
                                          <p:spTgt spid="47"/>
                                        </p:tgtEl>
                                      </p:cBhvr>
                                    </p:animEffect>
                                  </p:childTnLst>
                                </p:cTn>
                              </p:par>
                            </p:childTnLst>
                          </p:cTn>
                        </p:par>
                        <p:par>
                          <p:cTn id="56" fill="hold">
                            <p:stCondLst>
                              <p:cond delay="4250"/>
                            </p:stCondLst>
                            <p:childTnLst>
                              <p:par>
                                <p:cTn id="57" presetID="10" presetClass="entr" presetSubtype="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250"/>
                                        <p:tgtEl>
                                          <p:spTgt spid="49"/>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250"/>
                                        <p:tgtEl>
                                          <p:spTgt spid="39"/>
                                        </p:tgtEl>
                                      </p:cBhvr>
                                    </p:animEffect>
                                  </p:childTnLst>
                                </p:cTn>
                              </p:par>
                            </p:childTnLst>
                          </p:cTn>
                        </p:par>
                        <p:par>
                          <p:cTn id="64" fill="hold">
                            <p:stCondLst>
                              <p:cond delay="4750"/>
                            </p:stCondLst>
                            <p:childTnLst>
                              <p:par>
                                <p:cTn id="65" presetID="10" presetClass="entr" presetSubtype="0"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50"/>
                                        <p:tgtEl>
                                          <p:spTgt spid="50"/>
                                        </p:tgtEl>
                                      </p:cBhvr>
                                    </p:animEffect>
                                  </p:childTnLst>
                                </p:cTn>
                              </p:par>
                            </p:childTnLst>
                          </p:cTn>
                        </p:par>
                        <p:par>
                          <p:cTn id="68" fill="hold">
                            <p:stCondLst>
                              <p:cond delay="500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250"/>
                                        <p:tgtEl>
                                          <p:spTgt spid="51"/>
                                        </p:tgtEl>
                                      </p:cBhvr>
                                    </p:animEffect>
                                  </p:childTnLst>
                                </p:cTn>
                              </p:par>
                            </p:childTnLst>
                          </p:cTn>
                        </p:par>
                        <p:par>
                          <p:cTn id="72" fill="hold">
                            <p:stCondLst>
                              <p:cond delay="5250"/>
                            </p:stCondLst>
                            <p:childTnLst>
                              <p:par>
                                <p:cTn id="73" presetID="10"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250"/>
                                        <p:tgtEl>
                                          <p:spTgt spid="52"/>
                                        </p:tgtEl>
                                      </p:cBhvr>
                                    </p:animEffect>
                                  </p:childTnLst>
                                </p:cTn>
                              </p:par>
                            </p:childTnLst>
                          </p:cTn>
                        </p:par>
                        <p:par>
                          <p:cTn id="76" fill="hold">
                            <p:stCondLst>
                              <p:cond delay="5500"/>
                            </p:stCondLst>
                            <p:childTnLst>
                              <p:par>
                                <p:cTn id="77" presetID="10" presetClass="entr" presetSubtype="0" fill="hold" grpId="0" nodeType="afterEffect">
                                  <p:stCondLst>
                                    <p:cond delay="100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p:bldP spid="36" grpId="0"/>
      <p:bldP spid="38" grpId="0"/>
      <p:bldP spid="41" grpId="0"/>
      <p:bldP spid="17" grpId="0"/>
      <p:bldP spid="18" grpId="0"/>
      <p:bldP spid="44" grpId="0"/>
      <p:bldP spid="47" grpId="0"/>
      <p:bldP spid="49" grpId="0"/>
      <p:bldP spid="39" grpId="0"/>
      <p:bldP spid="16" grpId="0"/>
      <p:bldP spid="7" grpId="0"/>
      <p:bldP spid="13" grpId="0"/>
      <p:bldP spid="50" grpId="0"/>
      <p:bldP spid="51" grpId="0"/>
      <p:bldP spid="52"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116957" y="2307816"/>
          <a:ext cx="9952661" cy="323825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txBox="1">
            <a:spLocks/>
          </p:cNvSpPr>
          <p:nvPr/>
        </p:nvSpPr>
        <p:spPr>
          <a:xfrm>
            <a:off x="85375" y="1143281"/>
            <a:ext cx="12015823"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Hoje, cerca de </a:t>
            </a:r>
            <a:r>
              <a:rPr lang="pt-BR" sz="2500" b="0" dirty="0">
                <a:solidFill>
                  <a:srgbClr val="FFD200"/>
                </a:solidFill>
                <a:latin typeface="EYInterstate Light" panose="02000506000000020004" pitchFamily="2" charset="0"/>
              </a:rPr>
              <a:t>850 milhões </a:t>
            </a:r>
            <a:r>
              <a:rPr lang="pt-BR" sz="2500" b="0" dirty="0">
                <a:solidFill>
                  <a:srgbClr val="FFFFFF"/>
                </a:solidFill>
                <a:latin typeface="EYInterstate Light" panose="02000506000000020004" pitchFamily="2" charset="0"/>
              </a:rPr>
              <a:t>de pessoas em sete países são economicamente subutilizadas, correspondendo de 30% a 50% da população em idade ativa ...</a:t>
            </a:r>
            <a:endParaRPr lang="en-US" sz="2500" b="0" dirty="0">
              <a:solidFill>
                <a:srgbClr val="FFFFFF"/>
              </a:solidFill>
              <a:latin typeface="EYInterstate Light" panose="02000506000000020004" pitchFamily="2" charset="0"/>
            </a:endParaRPr>
          </a:p>
        </p:txBody>
      </p:sp>
      <p:sp>
        <p:nvSpPr>
          <p:cNvPr id="12" name="Rectangle 11"/>
          <p:cNvSpPr/>
          <p:nvPr/>
        </p:nvSpPr>
        <p:spPr>
          <a:xfrm>
            <a:off x="1620911" y="2153927"/>
            <a:ext cx="670376"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381m</a:t>
            </a:r>
            <a:endParaRPr lang="en-US" sz="1400" dirty="0">
              <a:solidFill>
                <a:srgbClr val="FFFFFF"/>
              </a:solidFill>
            </a:endParaRPr>
          </a:p>
        </p:txBody>
      </p:sp>
      <p:sp>
        <p:nvSpPr>
          <p:cNvPr id="13" name="Rectangle 12"/>
          <p:cNvSpPr/>
          <p:nvPr/>
        </p:nvSpPr>
        <p:spPr>
          <a:xfrm>
            <a:off x="2997713" y="2153927"/>
            <a:ext cx="670376"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273m</a:t>
            </a:r>
            <a:endParaRPr lang="en-US" sz="1400" dirty="0">
              <a:solidFill>
                <a:srgbClr val="FFFFFF"/>
              </a:solidFill>
            </a:endParaRPr>
          </a:p>
        </p:txBody>
      </p:sp>
      <p:sp>
        <p:nvSpPr>
          <p:cNvPr id="14" name="Rectangle 13"/>
          <p:cNvSpPr/>
          <p:nvPr/>
        </p:nvSpPr>
        <p:spPr>
          <a:xfrm>
            <a:off x="4425696" y="2153927"/>
            <a:ext cx="559769"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77m</a:t>
            </a:r>
            <a:endParaRPr lang="en-US" sz="1400" dirty="0">
              <a:solidFill>
                <a:srgbClr val="FFFFFF"/>
              </a:solidFill>
            </a:endParaRPr>
          </a:p>
        </p:txBody>
      </p:sp>
      <p:sp>
        <p:nvSpPr>
          <p:cNvPr id="15" name="Rectangle 14"/>
          <p:cNvSpPr/>
          <p:nvPr/>
        </p:nvSpPr>
        <p:spPr>
          <a:xfrm>
            <a:off x="5762333" y="2153927"/>
            <a:ext cx="559769"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41m</a:t>
            </a:r>
            <a:endParaRPr lang="en-US" sz="1400" dirty="0">
              <a:solidFill>
                <a:srgbClr val="FFFFFF"/>
              </a:solidFill>
            </a:endParaRPr>
          </a:p>
        </p:txBody>
      </p:sp>
      <p:sp>
        <p:nvSpPr>
          <p:cNvPr id="16" name="Rectangle 15"/>
          <p:cNvSpPr/>
          <p:nvPr/>
        </p:nvSpPr>
        <p:spPr>
          <a:xfrm>
            <a:off x="7139136" y="2153927"/>
            <a:ext cx="559769"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37m</a:t>
            </a:r>
            <a:endParaRPr lang="en-US" sz="1400" dirty="0">
              <a:solidFill>
                <a:srgbClr val="FFFFFF"/>
              </a:solidFill>
            </a:endParaRPr>
          </a:p>
        </p:txBody>
      </p:sp>
      <p:sp>
        <p:nvSpPr>
          <p:cNvPr id="17" name="Rectangle 16"/>
          <p:cNvSpPr/>
          <p:nvPr/>
        </p:nvSpPr>
        <p:spPr>
          <a:xfrm>
            <a:off x="8571022" y="2153927"/>
            <a:ext cx="559769"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21m</a:t>
            </a:r>
            <a:endParaRPr lang="en-US" sz="1400" dirty="0">
              <a:solidFill>
                <a:srgbClr val="FFFFFF"/>
              </a:solidFill>
            </a:endParaRPr>
          </a:p>
        </p:txBody>
      </p:sp>
      <p:sp>
        <p:nvSpPr>
          <p:cNvPr id="18" name="Rectangle 17"/>
          <p:cNvSpPr/>
          <p:nvPr/>
        </p:nvSpPr>
        <p:spPr>
          <a:xfrm>
            <a:off x="9966960" y="2153927"/>
            <a:ext cx="559769"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17m</a:t>
            </a:r>
            <a:endParaRPr lang="en-US" sz="1400" dirty="0">
              <a:solidFill>
                <a:srgbClr val="FFFFFF"/>
              </a:solidFill>
            </a:endParaRPr>
          </a:p>
        </p:txBody>
      </p:sp>
      <p:sp>
        <p:nvSpPr>
          <p:cNvPr id="19"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OECD; UN; World Bank; ILO; Eurostat; national Fontes; McKinsey Global Institute analysis</a:t>
            </a:r>
          </a:p>
        </p:txBody>
      </p:sp>
    </p:spTree>
    <p:extLst>
      <p:ext uri="{BB962C8B-B14F-4D97-AF65-F5344CB8AC3E}">
        <p14:creationId xmlns:p14="http://schemas.microsoft.com/office/powerpoint/2010/main" val="520759782"/>
      </p:ext>
    </p:extLst>
  </p:cSld>
  <p:clrMapOvr>
    <a:masterClrMapping/>
  </p:clrMapOvr>
  <p:transition spd="slow" advClick="0" advTm="8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7" dur="500"/>
                                        <p:tgtEl>
                                          <p:spTgt spid="2">
                                            <p:graphicEl>
                                              <a:chart seriesIdx="-3" categoryIdx="-3" bldStep="gridLegend"/>
                                            </p:graphicEl>
                                          </p:spTgt>
                                        </p:tgtEl>
                                      </p:cBhvr>
                                    </p:animEffect>
                                  </p:childTnLst>
                                </p:cTn>
                              </p:par>
                            </p:childTnLst>
                          </p:cTn>
                        </p:par>
                        <p:par>
                          <p:cTn id="8" fill="hold">
                            <p:stCondLst>
                              <p:cond delay="1500"/>
                            </p:stCondLst>
                            <p:childTnLst>
                              <p:par>
                                <p:cTn id="9" presetID="22" presetClass="entr" presetSubtype="4" fill="hold" grpId="0" nodeType="afterEffect">
                                  <p:stCondLst>
                                    <p:cond delay="0"/>
                                  </p:stCondLst>
                                  <p:childTnLst>
                                    <p:set>
                                      <p:cBhvr>
                                        <p:cTn id="10"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wipe(down)">
                                      <p:cBhvr>
                                        <p:cTn id="11" dur="500"/>
                                        <p:tgtEl>
                                          <p:spTgt spid="2">
                                            <p:graphicEl>
                                              <a:chart seriesIdx="-4" categoryIdx="0" bldStep="category"/>
                                            </p:graphic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wipe(down)">
                                      <p:cBhvr>
                                        <p:cTn id="14" dur="500"/>
                                        <p:tgtEl>
                                          <p:spTgt spid="2">
                                            <p:graphicEl>
                                              <a:chart seriesIdx="-4" categoryIdx="1" bldStep="category"/>
                                            </p:graphic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wipe(down)">
                                      <p:cBhvr>
                                        <p:cTn id="17" dur="500"/>
                                        <p:tgtEl>
                                          <p:spTgt spid="2">
                                            <p:graphicEl>
                                              <a:chart seriesIdx="-4" categoryIdx="2" bldStep="category"/>
                                            </p:graphic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wipe(down)">
                                      <p:cBhvr>
                                        <p:cTn id="20" dur="500"/>
                                        <p:tgtEl>
                                          <p:spTgt spid="2">
                                            <p:graphicEl>
                                              <a:chart seriesIdx="-4" categoryIdx="3" bldStep="category"/>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wipe(down)">
                                      <p:cBhvr>
                                        <p:cTn id="23" dur="500"/>
                                        <p:tgtEl>
                                          <p:spTgt spid="2">
                                            <p:graphicEl>
                                              <a:chart seriesIdx="-4" categoryIdx="4" bldStep="category"/>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wipe(down)">
                                      <p:cBhvr>
                                        <p:cTn id="26" dur="500"/>
                                        <p:tgtEl>
                                          <p:spTgt spid="2">
                                            <p:graphicEl>
                                              <a:chart seriesIdx="-4" categoryIdx="5" bldStep="category"/>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
                                            <p:graphicEl>
                                              <a:chart seriesIdx="-4" categoryIdx="6" bldStep="category"/>
                                            </p:graphicEl>
                                          </p:spTgt>
                                        </p:tgtEl>
                                        <p:attrNameLst>
                                          <p:attrName>style.visibility</p:attrName>
                                        </p:attrNameLst>
                                      </p:cBhvr>
                                      <p:to>
                                        <p:strVal val="visible"/>
                                      </p:to>
                                    </p:set>
                                    <p:animEffect transition="in" filter="wipe(down)">
                                      <p:cBhvr>
                                        <p:cTn id="29" dur="500"/>
                                        <p:tgtEl>
                                          <p:spTgt spid="2">
                                            <p:graphicEl>
                                              <a:chart seriesIdx="-4" categoryIdx="6" bldStep="category"/>
                                            </p:graphicEl>
                                          </p:spTgt>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par>
                          <p:cTn id="56" fill="hold">
                            <p:stCondLst>
                              <p:cond delay="3000"/>
                            </p:stCondLst>
                            <p:childTnLst>
                              <p:par>
                                <p:cTn id="57" presetID="2" presetClass="exit" presetSubtype="2" fill="hold" grpId="1" nodeType="afterEffect">
                                  <p:stCondLst>
                                    <p:cond delay="5000"/>
                                  </p:stCondLst>
                                  <p:childTnLst>
                                    <p:anim calcmode="lin" valueType="num">
                                      <p:cBhvr additive="base">
                                        <p:cTn id="58" dur="250"/>
                                        <p:tgtEl>
                                          <p:spTgt spid="2">
                                            <p:graphicEl>
                                              <a:chart seriesIdx="-4" categoryIdx="6" bldStep="category"/>
                                            </p:graphicEl>
                                          </p:spTgt>
                                        </p:tgtEl>
                                        <p:attrNameLst>
                                          <p:attrName>ppt_x</p:attrName>
                                        </p:attrNameLst>
                                      </p:cBhvr>
                                      <p:tavLst>
                                        <p:tav tm="0">
                                          <p:val>
                                            <p:strVal val="ppt_x"/>
                                          </p:val>
                                        </p:tav>
                                        <p:tav tm="100000">
                                          <p:val>
                                            <p:strVal val="1+ppt_w/2"/>
                                          </p:val>
                                        </p:tav>
                                      </p:tavLst>
                                    </p:anim>
                                    <p:anim calcmode="lin" valueType="num">
                                      <p:cBhvr additive="base">
                                        <p:cTn id="59" dur="250"/>
                                        <p:tgtEl>
                                          <p:spTgt spid="2">
                                            <p:graphicEl>
                                              <a:chart seriesIdx="-4" categoryIdx="6" bldStep="category"/>
                                            </p:graphicEl>
                                          </p:spTgt>
                                        </p:tgtEl>
                                        <p:attrNameLst>
                                          <p:attrName>ppt_y</p:attrName>
                                        </p:attrNameLst>
                                      </p:cBhvr>
                                      <p:tavLst>
                                        <p:tav tm="0">
                                          <p:val>
                                            <p:strVal val="ppt_y"/>
                                          </p:val>
                                        </p:tav>
                                        <p:tav tm="100000">
                                          <p:val>
                                            <p:strVal val="ppt_y"/>
                                          </p:val>
                                        </p:tav>
                                      </p:tavLst>
                                    </p:anim>
                                    <p:set>
                                      <p:cBhvr>
                                        <p:cTn id="60" dur="1" fill="hold">
                                          <p:stCondLst>
                                            <p:cond delay="249"/>
                                          </p:stCondLst>
                                        </p:cTn>
                                        <p:tgtEl>
                                          <p:spTgt spid="2">
                                            <p:graphicEl>
                                              <a:chart seriesIdx="-4" categoryIdx="6" bldStep="category"/>
                                            </p:graphicEl>
                                          </p:spTgt>
                                        </p:tgtEl>
                                        <p:attrNameLst>
                                          <p:attrName>style.visibility</p:attrName>
                                        </p:attrNameLst>
                                      </p:cBhvr>
                                      <p:to>
                                        <p:strVal val="hidden"/>
                                      </p:to>
                                    </p:set>
                                  </p:childTnLst>
                                </p:cTn>
                              </p:par>
                              <p:par>
                                <p:cTn id="61" presetID="2" presetClass="exit" presetSubtype="2" fill="hold" grpId="1" nodeType="withEffect">
                                  <p:stCondLst>
                                    <p:cond delay="5000"/>
                                  </p:stCondLst>
                                  <p:childTnLst>
                                    <p:anim calcmode="lin" valueType="num">
                                      <p:cBhvr additive="base">
                                        <p:cTn id="62" dur="250"/>
                                        <p:tgtEl>
                                          <p:spTgt spid="2">
                                            <p:graphicEl>
                                              <a:chart seriesIdx="-4" categoryIdx="5" bldStep="category"/>
                                            </p:graphicEl>
                                          </p:spTgt>
                                        </p:tgtEl>
                                        <p:attrNameLst>
                                          <p:attrName>ppt_x</p:attrName>
                                        </p:attrNameLst>
                                      </p:cBhvr>
                                      <p:tavLst>
                                        <p:tav tm="0">
                                          <p:val>
                                            <p:strVal val="ppt_x"/>
                                          </p:val>
                                        </p:tav>
                                        <p:tav tm="100000">
                                          <p:val>
                                            <p:strVal val="1+ppt_w/2"/>
                                          </p:val>
                                        </p:tav>
                                      </p:tavLst>
                                    </p:anim>
                                    <p:anim calcmode="lin" valueType="num">
                                      <p:cBhvr additive="base">
                                        <p:cTn id="63" dur="250"/>
                                        <p:tgtEl>
                                          <p:spTgt spid="2">
                                            <p:graphicEl>
                                              <a:chart seriesIdx="-4" categoryIdx="5" bldStep="category"/>
                                            </p:graphicEl>
                                          </p:spTgt>
                                        </p:tgtEl>
                                        <p:attrNameLst>
                                          <p:attrName>ppt_y</p:attrName>
                                        </p:attrNameLst>
                                      </p:cBhvr>
                                      <p:tavLst>
                                        <p:tav tm="0">
                                          <p:val>
                                            <p:strVal val="ppt_y"/>
                                          </p:val>
                                        </p:tav>
                                        <p:tav tm="100000">
                                          <p:val>
                                            <p:strVal val="ppt_y"/>
                                          </p:val>
                                        </p:tav>
                                      </p:tavLst>
                                    </p:anim>
                                    <p:set>
                                      <p:cBhvr>
                                        <p:cTn id="64" dur="1" fill="hold">
                                          <p:stCondLst>
                                            <p:cond delay="249"/>
                                          </p:stCondLst>
                                        </p:cTn>
                                        <p:tgtEl>
                                          <p:spTgt spid="2">
                                            <p:graphicEl>
                                              <a:chart seriesIdx="-4" categoryIdx="5" bldStep="category"/>
                                            </p:graphicEl>
                                          </p:spTgt>
                                        </p:tgtEl>
                                        <p:attrNameLst>
                                          <p:attrName>style.visibility</p:attrName>
                                        </p:attrNameLst>
                                      </p:cBhvr>
                                      <p:to>
                                        <p:strVal val="hidden"/>
                                      </p:to>
                                    </p:set>
                                  </p:childTnLst>
                                </p:cTn>
                              </p:par>
                              <p:par>
                                <p:cTn id="65" presetID="2" presetClass="exit" presetSubtype="2" fill="hold" grpId="1" nodeType="withEffect">
                                  <p:stCondLst>
                                    <p:cond delay="5000"/>
                                  </p:stCondLst>
                                  <p:childTnLst>
                                    <p:anim calcmode="lin" valueType="num">
                                      <p:cBhvr additive="base">
                                        <p:cTn id="66" dur="250"/>
                                        <p:tgtEl>
                                          <p:spTgt spid="2">
                                            <p:graphicEl>
                                              <a:chart seriesIdx="-4" categoryIdx="4" bldStep="category"/>
                                            </p:graphicEl>
                                          </p:spTgt>
                                        </p:tgtEl>
                                        <p:attrNameLst>
                                          <p:attrName>ppt_x</p:attrName>
                                        </p:attrNameLst>
                                      </p:cBhvr>
                                      <p:tavLst>
                                        <p:tav tm="0">
                                          <p:val>
                                            <p:strVal val="ppt_x"/>
                                          </p:val>
                                        </p:tav>
                                        <p:tav tm="100000">
                                          <p:val>
                                            <p:strVal val="1+ppt_w/2"/>
                                          </p:val>
                                        </p:tav>
                                      </p:tavLst>
                                    </p:anim>
                                    <p:anim calcmode="lin" valueType="num">
                                      <p:cBhvr additive="base">
                                        <p:cTn id="67" dur="250"/>
                                        <p:tgtEl>
                                          <p:spTgt spid="2">
                                            <p:graphicEl>
                                              <a:chart seriesIdx="-4" categoryIdx="4" bldStep="category"/>
                                            </p:graphicEl>
                                          </p:spTgt>
                                        </p:tgtEl>
                                        <p:attrNameLst>
                                          <p:attrName>ppt_y</p:attrName>
                                        </p:attrNameLst>
                                      </p:cBhvr>
                                      <p:tavLst>
                                        <p:tav tm="0">
                                          <p:val>
                                            <p:strVal val="ppt_y"/>
                                          </p:val>
                                        </p:tav>
                                        <p:tav tm="100000">
                                          <p:val>
                                            <p:strVal val="ppt_y"/>
                                          </p:val>
                                        </p:tav>
                                      </p:tavLst>
                                    </p:anim>
                                    <p:set>
                                      <p:cBhvr>
                                        <p:cTn id="68" dur="1" fill="hold">
                                          <p:stCondLst>
                                            <p:cond delay="249"/>
                                          </p:stCondLst>
                                        </p:cTn>
                                        <p:tgtEl>
                                          <p:spTgt spid="2">
                                            <p:graphicEl>
                                              <a:chart seriesIdx="-4" categoryIdx="4" bldStep="category"/>
                                            </p:graphicEl>
                                          </p:spTgt>
                                        </p:tgtEl>
                                        <p:attrNameLst>
                                          <p:attrName>style.visibility</p:attrName>
                                        </p:attrNameLst>
                                      </p:cBhvr>
                                      <p:to>
                                        <p:strVal val="hidden"/>
                                      </p:to>
                                    </p:set>
                                  </p:childTnLst>
                                </p:cTn>
                              </p:par>
                              <p:par>
                                <p:cTn id="69" presetID="2" presetClass="exit" presetSubtype="2" fill="hold" grpId="1" nodeType="withEffect">
                                  <p:stCondLst>
                                    <p:cond delay="5000"/>
                                  </p:stCondLst>
                                  <p:childTnLst>
                                    <p:anim calcmode="lin" valueType="num">
                                      <p:cBhvr additive="base">
                                        <p:cTn id="70" dur="250"/>
                                        <p:tgtEl>
                                          <p:spTgt spid="2">
                                            <p:graphicEl>
                                              <a:chart seriesIdx="-4" categoryIdx="3" bldStep="category"/>
                                            </p:graphicEl>
                                          </p:spTgt>
                                        </p:tgtEl>
                                        <p:attrNameLst>
                                          <p:attrName>ppt_x</p:attrName>
                                        </p:attrNameLst>
                                      </p:cBhvr>
                                      <p:tavLst>
                                        <p:tav tm="0">
                                          <p:val>
                                            <p:strVal val="ppt_x"/>
                                          </p:val>
                                        </p:tav>
                                        <p:tav tm="100000">
                                          <p:val>
                                            <p:strVal val="1+ppt_w/2"/>
                                          </p:val>
                                        </p:tav>
                                      </p:tavLst>
                                    </p:anim>
                                    <p:anim calcmode="lin" valueType="num">
                                      <p:cBhvr additive="base">
                                        <p:cTn id="71" dur="250"/>
                                        <p:tgtEl>
                                          <p:spTgt spid="2">
                                            <p:graphicEl>
                                              <a:chart seriesIdx="-4" categoryIdx="3" bldStep="category"/>
                                            </p:graphicEl>
                                          </p:spTgt>
                                        </p:tgtEl>
                                        <p:attrNameLst>
                                          <p:attrName>ppt_y</p:attrName>
                                        </p:attrNameLst>
                                      </p:cBhvr>
                                      <p:tavLst>
                                        <p:tav tm="0">
                                          <p:val>
                                            <p:strVal val="ppt_y"/>
                                          </p:val>
                                        </p:tav>
                                        <p:tav tm="100000">
                                          <p:val>
                                            <p:strVal val="ppt_y"/>
                                          </p:val>
                                        </p:tav>
                                      </p:tavLst>
                                    </p:anim>
                                    <p:set>
                                      <p:cBhvr>
                                        <p:cTn id="72" dur="1" fill="hold">
                                          <p:stCondLst>
                                            <p:cond delay="249"/>
                                          </p:stCondLst>
                                        </p:cTn>
                                        <p:tgtEl>
                                          <p:spTgt spid="2">
                                            <p:graphicEl>
                                              <a:chart seriesIdx="-4" categoryIdx="3" bldStep="category"/>
                                            </p:graphicEl>
                                          </p:spTgt>
                                        </p:tgtEl>
                                        <p:attrNameLst>
                                          <p:attrName>style.visibility</p:attrName>
                                        </p:attrNameLst>
                                      </p:cBhvr>
                                      <p:to>
                                        <p:strVal val="hidden"/>
                                      </p:to>
                                    </p:set>
                                  </p:childTnLst>
                                </p:cTn>
                              </p:par>
                              <p:par>
                                <p:cTn id="73" presetID="2" presetClass="exit" presetSubtype="2" fill="hold" grpId="1" nodeType="withEffect">
                                  <p:stCondLst>
                                    <p:cond delay="5000"/>
                                  </p:stCondLst>
                                  <p:childTnLst>
                                    <p:anim calcmode="lin" valueType="num">
                                      <p:cBhvr additive="base">
                                        <p:cTn id="74" dur="250"/>
                                        <p:tgtEl>
                                          <p:spTgt spid="2">
                                            <p:graphicEl>
                                              <a:chart seriesIdx="-4" categoryIdx="2" bldStep="category"/>
                                            </p:graphicEl>
                                          </p:spTgt>
                                        </p:tgtEl>
                                        <p:attrNameLst>
                                          <p:attrName>ppt_x</p:attrName>
                                        </p:attrNameLst>
                                      </p:cBhvr>
                                      <p:tavLst>
                                        <p:tav tm="0">
                                          <p:val>
                                            <p:strVal val="ppt_x"/>
                                          </p:val>
                                        </p:tav>
                                        <p:tav tm="100000">
                                          <p:val>
                                            <p:strVal val="1+ppt_w/2"/>
                                          </p:val>
                                        </p:tav>
                                      </p:tavLst>
                                    </p:anim>
                                    <p:anim calcmode="lin" valueType="num">
                                      <p:cBhvr additive="base">
                                        <p:cTn id="75" dur="250"/>
                                        <p:tgtEl>
                                          <p:spTgt spid="2">
                                            <p:graphicEl>
                                              <a:chart seriesIdx="-4" categoryIdx="2" bldStep="category"/>
                                            </p:graphicEl>
                                          </p:spTgt>
                                        </p:tgtEl>
                                        <p:attrNameLst>
                                          <p:attrName>ppt_y</p:attrName>
                                        </p:attrNameLst>
                                      </p:cBhvr>
                                      <p:tavLst>
                                        <p:tav tm="0">
                                          <p:val>
                                            <p:strVal val="ppt_y"/>
                                          </p:val>
                                        </p:tav>
                                        <p:tav tm="100000">
                                          <p:val>
                                            <p:strVal val="ppt_y"/>
                                          </p:val>
                                        </p:tav>
                                      </p:tavLst>
                                    </p:anim>
                                    <p:set>
                                      <p:cBhvr>
                                        <p:cTn id="76" dur="1" fill="hold">
                                          <p:stCondLst>
                                            <p:cond delay="249"/>
                                          </p:stCondLst>
                                        </p:cTn>
                                        <p:tgtEl>
                                          <p:spTgt spid="2">
                                            <p:graphicEl>
                                              <a:chart seriesIdx="-4" categoryIdx="2" bldStep="category"/>
                                            </p:graphicEl>
                                          </p:spTgt>
                                        </p:tgtEl>
                                        <p:attrNameLst>
                                          <p:attrName>style.visibility</p:attrName>
                                        </p:attrNameLst>
                                      </p:cBhvr>
                                      <p:to>
                                        <p:strVal val="hidden"/>
                                      </p:to>
                                    </p:set>
                                  </p:childTnLst>
                                </p:cTn>
                              </p:par>
                              <p:par>
                                <p:cTn id="77" presetID="2" presetClass="exit" presetSubtype="2" fill="hold" grpId="1" nodeType="withEffect">
                                  <p:stCondLst>
                                    <p:cond delay="5000"/>
                                  </p:stCondLst>
                                  <p:childTnLst>
                                    <p:anim calcmode="lin" valueType="num">
                                      <p:cBhvr additive="base">
                                        <p:cTn id="78" dur="250"/>
                                        <p:tgtEl>
                                          <p:spTgt spid="2">
                                            <p:graphicEl>
                                              <a:chart seriesIdx="-4" categoryIdx="1" bldStep="category"/>
                                            </p:graphicEl>
                                          </p:spTgt>
                                        </p:tgtEl>
                                        <p:attrNameLst>
                                          <p:attrName>ppt_x</p:attrName>
                                        </p:attrNameLst>
                                      </p:cBhvr>
                                      <p:tavLst>
                                        <p:tav tm="0">
                                          <p:val>
                                            <p:strVal val="ppt_x"/>
                                          </p:val>
                                        </p:tav>
                                        <p:tav tm="100000">
                                          <p:val>
                                            <p:strVal val="1+ppt_w/2"/>
                                          </p:val>
                                        </p:tav>
                                      </p:tavLst>
                                    </p:anim>
                                    <p:anim calcmode="lin" valueType="num">
                                      <p:cBhvr additive="base">
                                        <p:cTn id="79" dur="250"/>
                                        <p:tgtEl>
                                          <p:spTgt spid="2">
                                            <p:graphicEl>
                                              <a:chart seriesIdx="-4" categoryIdx="1" bldStep="category"/>
                                            </p:graphicEl>
                                          </p:spTgt>
                                        </p:tgtEl>
                                        <p:attrNameLst>
                                          <p:attrName>ppt_y</p:attrName>
                                        </p:attrNameLst>
                                      </p:cBhvr>
                                      <p:tavLst>
                                        <p:tav tm="0">
                                          <p:val>
                                            <p:strVal val="ppt_y"/>
                                          </p:val>
                                        </p:tav>
                                        <p:tav tm="100000">
                                          <p:val>
                                            <p:strVal val="ppt_y"/>
                                          </p:val>
                                        </p:tav>
                                      </p:tavLst>
                                    </p:anim>
                                    <p:set>
                                      <p:cBhvr>
                                        <p:cTn id="80" dur="1" fill="hold">
                                          <p:stCondLst>
                                            <p:cond delay="249"/>
                                          </p:stCondLst>
                                        </p:cTn>
                                        <p:tgtEl>
                                          <p:spTgt spid="2">
                                            <p:graphicEl>
                                              <a:chart seriesIdx="-4" categoryIdx="1" bldStep="category"/>
                                            </p:graphicEl>
                                          </p:spTgt>
                                        </p:tgtEl>
                                        <p:attrNameLst>
                                          <p:attrName>style.visibility</p:attrName>
                                        </p:attrNameLst>
                                      </p:cBhvr>
                                      <p:to>
                                        <p:strVal val="hidden"/>
                                      </p:to>
                                    </p:set>
                                  </p:childTnLst>
                                </p:cTn>
                              </p:par>
                              <p:par>
                                <p:cTn id="81" presetID="2" presetClass="exit" presetSubtype="2" fill="hold" grpId="1" nodeType="withEffect">
                                  <p:stCondLst>
                                    <p:cond delay="5000"/>
                                  </p:stCondLst>
                                  <p:childTnLst>
                                    <p:anim calcmode="lin" valueType="num">
                                      <p:cBhvr additive="base">
                                        <p:cTn id="82" dur="250"/>
                                        <p:tgtEl>
                                          <p:spTgt spid="2">
                                            <p:graphicEl>
                                              <a:chart seriesIdx="-4" categoryIdx="0" bldStep="category"/>
                                            </p:graphicEl>
                                          </p:spTgt>
                                        </p:tgtEl>
                                        <p:attrNameLst>
                                          <p:attrName>ppt_x</p:attrName>
                                        </p:attrNameLst>
                                      </p:cBhvr>
                                      <p:tavLst>
                                        <p:tav tm="0">
                                          <p:val>
                                            <p:strVal val="ppt_x"/>
                                          </p:val>
                                        </p:tav>
                                        <p:tav tm="100000">
                                          <p:val>
                                            <p:strVal val="1+ppt_w/2"/>
                                          </p:val>
                                        </p:tav>
                                      </p:tavLst>
                                    </p:anim>
                                    <p:anim calcmode="lin" valueType="num">
                                      <p:cBhvr additive="base">
                                        <p:cTn id="83" dur="250"/>
                                        <p:tgtEl>
                                          <p:spTgt spid="2">
                                            <p:graphicEl>
                                              <a:chart seriesIdx="-4" categoryIdx="0" bldStep="category"/>
                                            </p:graphicEl>
                                          </p:spTgt>
                                        </p:tgtEl>
                                        <p:attrNameLst>
                                          <p:attrName>ppt_y</p:attrName>
                                        </p:attrNameLst>
                                      </p:cBhvr>
                                      <p:tavLst>
                                        <p:tav tm="0">
                                          <p:val>
                                            <p:strVal val="ppt_y"/>
                                          </p:val>
                                        </p:tav>
                                        <p:tav tm="100000">
                                          <p:val>
                                            <p:strVal val="ppt_y"/>
                                          </p:val>
                                        </p:tav>
                                      </p:tavLst>
                                    </p:anim>
                                    <p:set>
                                      <p:cBhvr>
                                        <p:cTn id="84" dur="1" fill="hold">
                                          <p:stCondLst>
                                            <p:cond delay="249"/>
                                          </p:stCondLst>
                                        </p:cTn>
                                        <p:tgtEl>
                                          <p:spTgt spid="2">
                                            <p:graphicEl>
                                              <a:chart seriesIdx="-4" categoryIdx="0" bldStep="category"/>
                                            </p:graphicEl>
                                          </p:spTgt>
                                        </p:tgtEl>
                                        <p:attrNameLst>
                                          <p:attrName>style.visibility</p:attrName>
                                        </p:attrNameLst>
                                      </p:cBhvr>
                                      <p:to>
                                        <p:strVal val="hidden"/>
                                      </p:to>
                                    </p:set>
                                  </p:childTnLst>
                                </p:cTn>
                              </p:par>
                              <p:par>
                                <p:cTn id="85" presetID="2" presetClass="exit" presetSubtype="2" fill="hold" grpId="1" nodeType="withEffect">
                                  <p:stCondLst>
                                    <p:cond delay="5000"/>
                                  </p:stCondLst>
                                  <p:childTnLst>
                                    <p:anim calcmode="lin" valueType="num">
                                      <p:cBhvr additive="base">
                                        <p:cTn id="86" dur="250"/>
                                        <p:tgtEl>
                                          <p:spTgt spid="2">
                                            <p:graphicEl>
                                              <a:chart seriesIdx="-3" categoryIdx="-3" bldStep="gridLegend"/>
                                            </p:graphicEl>
                                          </p:spTgt>
                                        </p:tgtEl>
                                        <p:attrNameLst>
                                          <p:attrName>ppt_x</p:attrName>
                                        </p:attrNameLst>
                                      </p:cBhvr>
                                      <p:tavLst>
                                        <p:tav tm="0">
                                          <p:val>
                                            <p:strVal val="ppt_x"/>
                                          </p:val>
                                        </p:tav>
                                        <p:tav tm="100000">
                                          <p:val>
                                            <p:strVal val="1+ppt_w/2"/>
                                          </p:val>
                                        </p:tav>
                                      </p:tavLst>
                                    </p:anim>
                                    <p:anim calcmode="lin" valueType="num">
                                      <p:cBhvr additive="base">
                                        <p:cTn id="87" dur="250"/>
                                        <p:tgtEl>
                                          <p:spTgt spid="2">
                                            <p:graphicEl>
                                              <a:chart seriesIdx="-3" categoryIdx="-3" bldStep="gridLegend"/>
                                            </p:graphicEl>
                                          </p:spTgt>
                                        </p:tgtEl>
                                        <p:attrNameLst>
                                          <p:attrName>ppt_y</p:attrName>
                                        </p:attrNameLst>
                                      </p:cBhvr>
                                      <p:tavLst>
                                        <p:tav tm="0">
                                          <p:val>
                                            <p:strVal val="ppt_y"/>
                                          </p:val>
                                        </p:tav>
                                        <p:tav tm="100000">
                                          <p:val>
                                            <p:strVal val="ppt_y"/>
                                          </p:val>
                                        </p:tav>
                                      </p:tavLst>
                                    </p:anim>
                                    <p:set>
                                      <p:cBhvr>
                                        <p:cTn id="88" dur="1" fill="hold">
                                          <p:stCondLst>
                                            <p:cond delay="249"/>
                                          </p:stCondLst>
                                        </p:cTn>
                                        <p:tgtEl>
                                          <p:spTgt spid="2">
                                            <p:graphicEl>
                                              <a:chart seriesIdx="-3" categoryIdx="-3" bldStep="gridLegend"/>
                                            </p:graphicEl>
                                          </p:spTgt>
                                        </p:tgtEl>
                                        <p:attrNameLst>
                                          <p:attrName>style.visibility</p:attrName>
                                        </p:attrNameLst>
                                      </p:cBhvr>
                                      <p:to>
                                        <p:strVal val="hidden"/>
                                      </p:to>
                                    </p:set>
                                  </p:childTnLst>
                                </p:cTn>
                              </p:par>
                              <p:par>
                                <p:cTn id="89" presetID="2" presetClass="exit" presetSubtype="2" fill="hold" grpId="1" nodeType="withEffect">
                                  <p:stCondLst>
                                    <p:cond delay="5000"/>
                                  </p:stCondLst>
                                  <p:childTnLst>
                                    <p:anim calcmode="lin" valueType="num">
                                      <p:cBhvr additive="base">
                                        <p:cTn id="90" dur="250"/>
                                        <p:tgtEl>
                                          <p:spTgt spid="12"/>
                                        </p:tgtEl>
                                        <p:attrNameLst>
                                          <p:attrName>ppt_x</p:attrName>
                                        </p:attrNameLst>
                                      </p:cBhvr>
                                      <p:tavLst>
                                        <p:tav tm="0">
                                          <p:val>
                                            <p:strVal val="ppt_x"/>
                                          </p:val>
                                        </p:tav>
                                        <p:tav tm="100000">
                                          <p:val>
                                            <p:strVal val="1+ppt_w/2"/>
                                          </p:val>
                                        </p:tav>
                                      </p:tavLst>
                                    </p:anim>
                                    <p:anim calcmode="lin" valueType="num">
                                      <p:cBhvr additive="base">
                                        <p:cTn id="91" dur="250"/>
                                        <p:tgtEl>
                                          <p:spTgt spid="12"/>
                                        </p:tgtEl>
                                        <p:attrNameLst>
                                          <p:attrName>ppt_y</p:attrName>
                                        </p:attrNameLst>
                                      </p:cBhvr>
                                      <p:tavLst>
                                        <p:tav tm="0">
                                          <p:val>
                                            <p:strVal val="ppt_y"/>
                                          </p:val>
                                        </p:tav>
                                        <p:tav tm="100000">
                                          <p:val>
                                            <p:strVal val="ppt_y"/>
                                          </p:val>
                                        </p:tav>
                                      </p:tavLst>
                                    </p:anim>
                                    <p:set>
                                      <p:cBhvr>
                                        <p:cTn id="92" dur="1" fill="hold">
                                          <p:stCondLst>
                                            <p:cond delay="249"/>
                                          </p:stCondLst>
                                        </p:cTn>
                                        <p:tgtEl>
                                          <p:spTgt spid="12"/>
                                        </p:tgtEl>
                                        <p:attrNameLst>
                                          <p:attrName>style.visibility</p:attrName>
                                        </p:attrNameLst>
                                      </p:cBhvr>
                                      <p:to>
                                        <p:strVal val="hidden"/>
                                      </p:to>
                                    </p:set>
                                  </p:childTnLst>
                                </p:cTn>
                              </p:par>
                              <p:par>
                                <p:cTn id="93" presetID="2" presetClass="exit" presetSubtype="2" fill="hold" grpId="1" nodeType="withEffect">
                                  <p:stCondLst>
                                    <p:cond delay="5000"/>
                                  </p:stCondLst>
                                  <p:childTnLst>
                                    <p:anim calcmode="lin" valueType="num">
                                      <p:cBhvr additive="base">
                                        <p:cTn id="94" dur="250"/>
                                        <p:tgtEl>
                                          <p:spTgt spid="13"/>
                                        </p:tgtEl>
                                        <p:attrNameLst>
                                          <p:attrName>ppt_x</p:attrName>
                                        </p:attrNameLst>
                                      </p:cBhvr>
                                      <p:tavLst>
                                        <p:tav tm="0">
                                          <p:val>
                                            <p:strVal val="ppt_x"/>
                                          </p:val>
                                        </p:tav>
                                        <p:tav tm="100000">
                                          <p:val>
                                            <p:strVal val="1+ppt_w/2"/>
                                          </p:val>
                                        </p:tav>
                                      </p:tavLst>
                                    </p:anim>
                                    <p:anim calcmode="lin" valueType="num">
                                      <p:cBhvr additive="base">
                                        <p:cTn id="95" dur="250"/>
                                        <p:tgtEl>
                                          <p:spTgt spid="13"/>
                                        </p:tgtEl>
                                        <p:attrNameLst>
                                          <p:attrName>ppt_y</p:attrName>
                                        </p:attrNameLst>
                                      </p:cBhvr>
                                      <p:tavLst>
                                        <p:tav tm="0">
                                          <p:val>
                                            <p:strVal val="ppt_y"/>
                                          </p:val>
                                        </p:tav>
                                        <p:tav tm="100000">
                                          <p:val>
                                            <p:strVal val="ppt_y"/>
                                          </p:val>
                                        </p:tav>
                                      </p:tavLst>
                                    </p:anim>
                                    <p:set>
                                      <p:cBhvr>
                                        <p:cTn id="96" dur="1" fill="hold">
                                          <p:stCondLst>
                                            <p:cond delay="249"/>
                                          </p:stCondLst>
                                        </p:cTn>
                                        <p:tgtEl>
                                          <p:spTgt spid="13"/>
                                        </p:tgtEl>
                                        <p:attrNameLst>
                                          <p:attrName>style.visibility</p:attrName>
                                        </p:attrNameLst>
                                      </p:cBhvr>
                                      <p:to>
                                        <p:strVal val="hidden"/>
                                      </p:to>
                                    </p:set>
                                  </p:childTnLst>
                                </p:cTn>
                              </p:par>
                              <p:par>
                                <p:cTn id="97" presetID="2" presetClass="exit" presetSubtype="2" fill="hold" grpId="1" nodeType="withEffect">
                                  <p:stCondLst>
                                    <p:cond delay="5000"/>
                                  </p:stCondLst>
                                  <p:childTnLst>
                                    <p:anim calcmode="lin" valueType="num">
                                      <p:cBhvr additive="base">
                                        <p:cTn id="98" dur="250"/>
                                        <p:tgtEl>
                                          <p:spTgt spid="14"/>
                                        </p:tgtEl>
                                        <p:attrNameLst>
                                          <p:attrName>ppt_x</p:attrName>
                                        </p:attrNameLst>
                                      </p:cBhvr>
                                      <p:tavLst>
                                        <p:tav tm="0">
                                          <p:val>
                                            <p:strVal val="ppt_x"/>
                                          </p:val>
                                        </p:tav>
                                        <p:tav tm="100000">
                                          <p:val>
                                            <p:strVal val="1+ppt_w/2"/>
                                          </p:val>
                                        </p:tav>
                                      </p:tavLst>
                                    </p:anim>
                                    <p:anim calcmode="lin" valueType="num">
                                      <p:cBhvr additive="base">
                                        <p:cTn id="99" dur="250"/>
                                        <p:tgtEl>
                                          <p:spTgt spid="14"/>
                                        </p:tgtEl>
                                        <p:attrNameLst>
                                          <p:attrName>ppt_y</p:attrName>
                                        </p:attrNameLst>
                                      </p:cBhvr>
                                      <p:tavLst>
                                        <p:tav tm="0">
                                          <p:val>
                                            <p:strVal val="ppt_y"/>
                                          </p:val>
                                        </p:tav>
                                        <p:tav tm="100000">
                                          <p:val>
                                            <p:strVal val="ppt_y"/>
                                          </p:val>
                                        </p:tav>
                                      </p:tavLst>
                                    </p:anim>
                                    <p:set>
                                      <p:cBhvr>
                                        <p:cTn id="100" dur="1" fill="hold">
                                          <p:stCondLst>
                                            <p:cond delay="249"/>
                                          </p:stCondLst>
                                        </p:cTn>
                                        <p:tgtEl>
                                          <p:spTgt spid="14"/>
                                        </p:tgtEl>
                                        <p:attrNameLst>
                                          <p:attrName>style.visibility</p:attrName>
                                        </p:attrNameLst>
                                      </p:cBhvr>
                                      <p:to>
                                        <p:strVal val="hidden"/>
                                      </p:to>
                                    </p:set>
                                  </p:childTnLst>
                                </p:cTn>
                              </p:par>
                              <p:par>
                                <p:cTn id="101" presetID="2" presetClass="exit" presetSubtype="2" fill="hold" grpId="1" nodeType="withEffect">
                                  <p:stCondLst>
                                    <p:cond delay="5000"/>
                                  </p:stCondLst>
                                  <p:childTnLst>
                                    <p:anim calcmode="lin" valueType="num">
                                      <p:cBhvr additive="base">
                                        <p:cTn id="102" dur="250"/>
                                        <p:tgtEl>
                                          <p:spTgt spid="15"/>
                                        </p:tgtEl>
                                        <p:attrNameLst>
                                          <p:attrName>ppt_x</p:attrName>
                                        </p:attrNameLst>
                                      </p:cBhvr>
                                      <p:tavLst>
                                        <p:tav tm="0">
                                          <p:val>
                                            <p:strVal val="ppt_x"/>
                                          </p:val>
                                        </p:tav>
                                        <p:tav tm="100000">
                                          <p:val>
                                            <p:strVal val="1+ppt_w/2"/>
                                          </p:val>
                                        </p:tav>
                                      </p:tavLst>
                                    </p:anim>
                                    <p:anim calcmode="lin" valueType="num">
                                      <p:cBhvr additive="base">
                                        <p:cTn id="103" dur="250"/>
                                        <p:tgtEl>
                                          <p:spTgt spid="15"/>
                                        </p:tgtEl>
                                        <p:attrNameLst>
                                          <p:attrName>ppt_y</p:attrName>
                                        </p:attrNameLst>
                                      </p:cBhvr>
                                      <p:tavLst>
                                        <p:tav tm="0">
                                          <p:val>
                                            <p:strVal val="ppt_y"/>
                                          </p:val>
                                        </p:tav>
                                        <p:tav tm="100000">
                                          <p:val>
                                            <p:strVal val="ppt_y"/>
                                          </p:val>
                                        </p:tav>
                                      </p:tavLst>
                                    </p:anim>
                                    <p:set>
                                      <p:cBhvr>
                                        <p:cTn id="104" dur="1" fill="hold">
                                          <p:stCondLst>
                                            <p:cond delay="249"/>
                                          </p:stCondLst>
                                        </p:cTn>
                                        <p:tgtEl>
                                          <p:spTgt spid="15"/>
                                        </p:tgtEl>
                                        <p:attrNameLst>
                                          <p:attrName>style.visibility</p:attrName>
                                        </p:attrNameLst>
                                      </p:cBhvr>
                                      <p:to>
                                        <p:strVal val="hidden"/>
                                      </p:to>
                                    </p:set>
                                  </p:childTnLst>
                                </p:cTn>
                              </p:par>
                              <p:par>
                                <p:cTn id="105" presetID="2" presetClass="exit" presetSubtype="2" fill="hold" grpId="1" nodeType="withEffect">
                                  <p:stCondLst>
                                    <p:cond delay="5000"/>
                                  </p:stCondLst>
                                  <p:childTnLst>
                                    <p:anim calcmode="lin" valueType="num">
                                      <p:cBhvr additive="base">
                                        <p:cTn id="106" dur="250"/>
                                        <p:tgtEl>
                                          <p:spTgt spid="16"/>
                                        </p:tgtEl>
                                        <p:attrNameLst>
                                          <p:attrName>ppt_x</p:attrName>
                                        </p:attrNameLst>
                                      </p:cBhvr>
                                      <p:tavLst>
                                        <p:tav tm="0">
                                          <p:val>
                                            <p:strVal val="ppt_x"/>
                                          </p:val>
                                        </p:tav>
                                        <p:tav tm="100000">
                                          <p:val>
                                            <p:strVal val="1+ppt_w/2"/>
                                          </p:val>
                                        </p:tav>
                                      </p:tavLst>
                                    </p:anim>
                                    <p:anim calcmode="lin" valueType="num">
                                      <p:cBhvr additive="base">
                                        <p:cTn id="107" dur="250"/>
                                        <p:tgtEl>
                                          <p:spTgt spid="16"/>
                                        </p:tgtEl>
                                        <p:attrNameLst>
                                          <p:attrName>ppt_y</p:attrName>
                                        </p:attrNameLst>
                                      </p:cBhvr>
                                      <p:tavLst>
                                        <p:tav tm="0">
                                          <p:val>
                                            <p:strVal val="ppt_y"/>
                                          </p:val>
                                        </p:tav>
                                        <p:tav tm="100000">
                                          <p:val>
                                            <p:strVal val="ppt_y"/>
                                          </p:val>
                                        </p:tav>
                                      </p:tavLst>
                                    </p:anim>
                                    <p:set>
                                      <p:cBhvr>
                                        <p:cTn id="108" dur="1" fill="hold">
                                          <p:stCondLst>
                                            <p:cond delay="249"/>
                                          </p:stCondLst>
                                        </p:cTn>
                                        <p:tgtEl>
                                          <p:spTgt spid="16"/>
                                        </p:tgtEl>
                                        <p:attrNameLst>
                                          <p:attrName>style.visibility</p:attrName>
                                        </p:attrNameLst>
                                      </p:cBhvr>
                                      <p:to>
                                        <p:strVal val="hidden"/>
                                      </p:to>
                                    </p:set>
                                  </p:childTnLst>
                                </p:cTn>
                              </p:par>
                              <p:par>
                                <p:cTn id="109" presetID="2" presetClass="exit" presetSubtype="2" fill="hold" grpId="1" nodeType="withEffect">
                                  <p:stCondLst>
                                    <p:cond delay="5000"/>
                                  </p:stCondLst>
                                  <p:childTnLst>
                                    <p:anim calcmode="lin" valueType="num">
                                      <p:cBhvr additive="base">
                                        <p:cTn id="110" dur="250"/>
                                        <p:tgtEl>
                                          <p:spTgt spid="17"/>
                                        </p:tgtEl>
                                        <p:attrNameLst>
                                          <p:attrName>ppt_x</p:attrName>
                                        </p:attrNameLst>
                                      </p:cBhvr>
                                      <p:tavLst>
                                        <p:tav tm="0">
                                          <p:val>
                                            <p:strVal val="ppt_x"/>
                                          </p:val>
                                        </p:tav>
                                        <p:tav tm="100000">
                                          <p:val>
                                            <p:strVal val="1+ppt_w/2"/>
                                          </p:val>
                                        </p:tav>
                                      </p:tavLst>
                                    </p:anim>
                                    <p:anim calcmode="lin" valueType="num">
                                      <p:cBhvr additive="base">
                                        <p:cTn id="111" dur="250"/>
                                        <p:tgtEl>
                                          <p:spTgt spid="17"/>
                                        </p:tgtEl>
                                        <p:attrNameLst>
                                          <p:attrName>ppt_y</p:attrName>
                                        </p:attrNameLst>
                                      </p:cBhvr>
                                      <p:tavLst>
                                        <p:tav tm="0">
                                          <p:val>
                                            <p:strVal val="ppt_y"/>
                                          </p:val>
                                        </p:tav>
                                        <p:tav tm="100000">
                                          <p:val>
                                            <p:strVal val="ppt_y"/>
                                          </p:val>
                                        </p:tav>
                                      </p:tavLst>
                                    </p:anim>
                                    <p:set>
                                      <p:cBhvr>
                                        <p:cTn id="112" dur="1" fill="hold">
                                          <p:stCondLst>
                                            <p:cond delay="249"/>
                                          </p:stCondLst>
                                        </p:cTn>
                                        <p:tgtEl>
                                          <p:spTgt spid="17"/>
                                        </p:tgtEl>
                                        <p:attrNameLst>
                                          <p:attrName>style.visibility</p:attrName>
                                        </p:attrNameLst>
                                      </p:cBhvr>
                                      <p:to>
                                        <p:strVal val="hidden"/>
                                      </p:to>
                                    </p:set>
                                  </p:childTnLst>
                                </p:cTn>
                              </p:par>
                              <p:par>
                                <p:cTn id="113" presetID="2" presetClass="exit" presetSubtype="2" fill="hold" grpId="1" nodeType="withEffect">
                                  <p:stCondLst>
                                    <p:cond delay="5000"/>
                                  </p:stCondLst>
                                  <p:childTnLst>
                                    <p:anim calcmode="lin" valueType="num">
                                      <p:cBhvr additive="base">
                                        <p:cTn id="114" dur="250"/>
                                        <p:tgtEl>
                                          <p:spTgt spid="18"/>
                                        </p:tgtEl>
                                        <p:attrNameLst>
                                          <p:attrName>ppt_x</p:attrName>
                                        </p:attrNameLst>
                                      </p:cBhvr>
                                      <p:tavLst>
                                        <p:tav tm="0">
                                          <p:val>
                                            <p:strVal val="ppt_x"/>
                                          </p:val>
                                        </p:tav>
                                        <p:tav tm="100000">
                                          <p:val>
                                            <p:strVal val="1+ppt_w/2"/>
                                          </p:val>
                                        </p:tav>
                                      </p:tavLst>
                                    </p:anim>
                                    <p:anim calcmode="lin" valueType="num">
                                      <p:cBhvr additive="base">
                                        <p:cTn id="115" dur="250"/>
                                        <p:tgtEl>
                                          <p:spTgt spid="18"/>
                                        </p:tgtEl>
                                        <p:attrNameLst>
                                          <p:attrName>ppt_y</p:attrName>
                                        </p:attrNameLst>
                                      </p:cBhvr>
                                      <p:tavLst>
                                        <p:tav tm="0">
                                          <p:val>
                                            <p:strVal val="ppt_y"/>
                                          </p:val>
                                        </p:tav>
                                        <p:tav tm="100000">
                                          <p:val>
                                            <p:strVal val="ppt_y"/>
                                          </p:val>
                                        </p:tav>
                                      </p:tavLst>
                                    </p:anim>
                                    <p:set>
                                      <p:cBhvr>
                                        <p:cTn id="116" dur="1" fill="hold">
                                          <p:stCondLst>
                                            <p:cond delay="249"/>
                                          </p:stCondLst>
                                        </p:cTn>
                                        <p:tgtEl>
                                          <p:spTgt spid="18"/>
                                        </p:tgtEl>
                                        <p:attrNameLst>
                                          <p:attrName>style.visibility</p:attrName>
                                        </p:attrNameLst>
                                      </p:cBhvr>
                                      <p:to>
                                        <p:strVal val="hidden"/>
                                      </p:to>
                                    </p:set>
                                  </p:childTnLst>
                                </p:cTn>
                              </p:par>
                              <p:par>
                                <p:cTn id="117" presetID="2" presetClass="exit" presetSubtype="2" accel="100000" fill="hold" grpId="1" nodeType="withEffect">
                                  <p:stCondLst>
                                    <p:cond delay="5000"/>
                                  </p:stCondLst>
                                  <p:childTnLst>
                                    <p:anim calcmode="lin" valueType="num">
                                      <p:cBhvr additive="base">
                                        <p:cTn id="118" dur="150"/>
                                        <p:tgtEl>
                                          <p:spTgt spid="19"/>
                                        </p:tgtEl>
                                        <p:attrNameLst>
                                          <p:attrName>ppt_x</p:attrName>
                                        </p:attrNameLst>
                                      </p:cBhvr>
                                      <p:tavLst>
                                        <p:tav tm="0">
                                          <p:val>
                                            <p:strVal val="ppt_x"/>
                                          </p:val>
                                        </p:tav>
                                        <p:tav tm="100000">
                                          <p:val>
                                            <p:strVal val="1+ppt_w/2"/>
                                          </p:val>
                                        </p:tav>
                                      </p:tavLst>
                                    </p:anim>
                                    <p:anim calcmode="lin" valueType="num">
                                      <p:cBhvr additive="base">
                                        <p:cTn id="119" dur="150"/>
                                        <p:tgtEl>
                                          <p:spTgt spid="19"/>
                                        </p:tgtEl>
                                        <p:attrNameLst>
                                          <p:attrName>ppt_y</p:attrName>
                                        </p:attrNameLst>
                                      </p:cBhvr>
                                      <p:tavLst>
                                        <p:tav tm="0">
                                          <p:val>
                                            <p:strVal val="ppt_y"/>
                                          </p:val>
                                        </p:tav>
                                        <p:tav tm="100000">
                                          <p:val>
                                            <p:strVal val="ppt_y"/>
                                          </p:val>
                                        </p:tav>
                                      </p:tavLst>
                                    </p:anim>
                                    <p:set>
                                      <p:cBhvr>
                                        <p:cTn id="120" dur="1" fill="hold">
                                          <p:stCondLst>
                                            <p:cond delay="149"/>
                                          </p:stCondLst>
                                        </p:cTn>
                                        <p:tgtEl>
                                          <p:spTgt spid="19"/>
                                        </p:tgtEl>
                                        <p:attrNameLst>
                                          <p:attrName>style.visibility</p:attrName>
                                        </p:attrNameLst>
                                      </p:cBhvr>
                                      <p:to>
                                        <p:strVal val="hidden"/>
                                      </p:to>
                                    </p:set>
                                  </p:childTnLst>
                                </p:cTn>
                              </p:par>
                              <p:par>
                                <p:cTn id="121" presetID="2" presetClass="exit" presetSubtype="2" accel="100000" fill="hold" grpId="0" nodeType="withEffect">
                                  <p:stCondLst>
                                    <p:cond delay="5000"/>
                                  </p:stCondLst>
                                  <p:childTnLst>
                                    <p:anim calcmode="lin" valueType="num">
                                      <p:cBhvr additive="base">
                                        <p:cTn id="122" dur="250"/>
                                        <p:tgtEl>
                                          <p:spTgt spid="5"/>
                                        </p:tgtEl>
                                        <p:attrNameLst>
                                          <p:attrName>ppt_x</p:attrName>
                                        </p:attrNameLst>
                                      </p:cBhvr>
                                      <p:tavLst>
                                        <p:tav tm="0">
                                          <p:val>
                                            <p:strVal val="ppt_x"/>
                                          </p:val>
                                        </p:tav>
                                        <p:tav tm="100000">
                                          <p:val>
                                            <p:strVal val="1+ppt_w/2"/>
                                          </p:val>
                                        </p:tav>
                                      </p:tavLst>
                                    </p:anim>
                                    <p:anim calcmode="lin" valueType="num">
                                      <p:cBhvr additive="base">
                                        <p:cTn id="123" dur="250"/>
                                        <p:tgtEl>
                                          <p:spTgt spid="5"/>
                                        </p:tgtEl>
                                        <p:attrNameLst>
                                          <p:attrName>ppt_y</p:attrName>
                                        </p:attrNameLst>
                                      </p:cBhvr>
                                      <p:tavLst>
                                        <p:tav tm="0">
                                          <p:val>
                                            <p:strVal val="ppt_y"/>
                                          </p:val>
                                        </p:tav>
                                        <p:tav tm="100000">
                                          <p:val>
                                            <p:strVal val="ppt_y"/>
                                          </p:val>
                                        </p:tav>
                                      </p:tavLst>
                                    </p:anim>
                                    <p:set>
                                      <p:cBhvr>
                                        <p:cTn id="124"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Graphic spid="2" grpId="1">
        <p:bldSub>
          <a:bldChart bld="category"/>
        </p:bldSub>
      </p:bldGraphic>
      <p:bldP spid="5" grpId="0"/>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122845" y="1714827"/>
          <a:ext cx="9952661" cy="3499104"/>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txBox="1">
            <a:spLocks/>
          </p:cNvSpPr>
          <p:nvPr/>
        </p:nvSpPr>
        <p:spPr>
          <a:xfrm>
            <a:off x="1116956" y="1105507"/>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en-US" sz="2500" b="0" dirty="0">
                <a:solidFill>
                  <a:srgbClr val="FFFFFF"/>
                </a:solidFill>
                <a:latin typeface="EYInterstate Light" panose="02000506000000020004" pitchFamily="2" charset="0"/>
              </a:rPr>
              <a:t>… </a:t>
            </a:r>
            <a:r>
              <a:rPr lang="pt-BR" sz="2500" b="0" dirty="0">
                <a:solidFill>
                  <a:srgbClr val="FFFFFF"/>
                </a:solidFill>
                <a:latin typeface="EYInterstate Light" panose="02000506000000020004" pitchFamily="2" charset="0"/>
              </a:rPr>
              <a:t>e a geração Y compõe </a:t>
            </a:r>
            <a:r>
              <a:rPr lang="pt-BR" sz="2500" b="0" dirty="0">
                <a:solidFill>
                  <a:srgbClr val="FFD200"/>
                </a:solidFill>
                <a:latin typeface="EYInterstate Light" panose="02000506000000020004" pitchFamily="2" charset="0"/>
              </a:rPr>
              <a:t>cerca de 35% </a:t>
            </a:r>
            <a:r>
              <a:rPr lang="pt-BR" sz="2500" b="0" dirty="0">
                <a:solidFill>
                  <a:srgbClr val="FFFFFF"/>
                </a:solidFill>
                <a:latin typeface="EYInterstate Light" panose="02000506000000020004" pitchFamily="2" charset="0"/>
              </a:rPr>
              <a:t>da força de trabalho dos EUA</a:t>
            </a:r>
            <a:r>
              <a:rPr lang="en-US" sz="2500" b="0" dirty="0">
                <a:solidFill>
                  <a:srgbClr val="FFFFFF"/>
                </a:solidFill>
                <a:latin typeface="EYInterstate Light" panose="02000506000000020004" pitchFamily="2" charset="0"/>
              </a:rPr>
              <a:t>.</a:t>
            </a:r>
            <a:r>
              <a:rPr lang="en-US" sz="2500" b="0" dirty="0">
                <a:solidFill>
                  <a:srgbClr val="FF0000"/>
                </a:solidFill>
                <a:latin typeface="EYInterstate Light" panose="02000506000000020004" pitchFamily="2" charset="0"/>
              </a:rPr>
              <a:t> </a:t>
            </a:r>
          </a:p>
        </p:txBody>
      </p:sp>
      <p:sp>
        <p:nvSpPr>
          <p:cNvPr id="19"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Department of Labor, WSJ.com</a:t>
            </a:r>
          </a:p>
        </p:txBody>
      </p:sp>
      <p:grpSp>
        <p:nvGrpSpPr>
          <p:cNvPr id="9" name="Group 8"/>
          <p:cNvGrpSpPr/>
          <p:nvPr/>
        </p:nvGrpSpPr>
        <p:grpSpPr>
          <a:xfrm>
            <a:off x="3572997" y="5372643"/>
            <a:ext cx="5196053" cy="193899"/>
            <a:chOff x="3572997" y="5791417"/>
            <a:chExt cx="5196053" cy="193899"/>
          </a:xfrm>
        </p:grpSpPr>
        <p:sp>
          <p:nvSpPr>
            <p:cNvPr id="3" name="Rectangle 2"/>
            <p:cNvSpPr/>
            <p:nvPr/>
          </p:nvSpPr>
          <p:spPr>
            <a:xfrm>
              <a:off x="3572997" y="5855561"/>
              <a:ext cx="79948" cy="7994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4" name="TextBox 3"/>
            <p:cNvSpPr txBox="1"/>
            <p:nvPr/>
          </p:nvSpPr>
          <p:spPr>
            <a:xfrm>
              <a:off x="3710866" y="5791417"/>
              <a:ext cx="750945"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Y</a:t>
              </a:r>
            </a:p>
          </p:txBody>
        </p:sp>
        <p:sp>
          <p:nvSpPr>
            <p:cNvPr id="28" name="Rectangle 27"/>
            <p:cNvSpPr/>
            <p:nvPr/>
          </p:nvSpPr>
          <p:spPr>
            <a:xfrm>
              <a:off x="4771263" y="5855561"/>
              <a:ext cx="79948" cy="79948"/>
            </a:xfrm>
            <a:prstGeom prst="rec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29" name="TextBox 28"/>
            <p:cNvSpPr txBox="1"/>
            <p:nvPr/>
          </p:nvSpPr>
          <p:spPr>
            <a:xfrm>
              <a:off x="4909132" y="5791417"/>
              <a:ext cx="100705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X</a:t>
              </a:r>
            </a:p>
          </p:txBody>
        </p:sp>
        <p:sp>
          <p:nvSpPr>
            <p:cNvPr id="31" name="Rectangle 30"/>
            <p:cNvSpPr/>
            <p:nvPr/>
          </p:nvSpPr>
          <p:spPr>
            <a:xfrm>
              <a:off x="5902479" y="5855561"/>
              <a:ext cx="79948" cy="7994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32" name="TextBox 31"/>
            <p:cNvSpPr txBox="1"/>
            <p:nvPr/>
          </p:nvSpPr>
          <p:spPr>
            <a:xfrm>
              <a:off x="6085598" y="5791417"/>
              <a:ext cx="1089486"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Baby Boomers</a:t>
              </a:r>
            </a:p>
          </p:txBody>
        </p:sp>
        <p:sp>
          <p:nvSpPr>
            <p:cNvPr id="34" name="Rectangle 33"/>
            <p:cNvSpPr/>
            <p:nvPr/>
          </p:nvSpPr>
          <p:spPr>
            <a:xfrm>
              <a:off x="7245965" y="5855561"/>
              <a:ext cx="79948" cy="7994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35" name="TextBox 34"/>
            <p:cNvSpPr txBox="1"/>
            <p:nvPr/>
          </p:nvSpPr>
          <p:spPr>
            <a:xfrm>
              <a:off x="7383834" y="5791417"/>
              <a:ext cx="1385216"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silenciosa</a:t>
              </a:r>
            </a:p>
          </p:txBody>
        </p:sp>
      </p:grpSp>
      <p:sp>
        <p:nvSpPr>
          <p:cNvPr id="36" name="Rectangle 35"/>
          <p:cNvSpPr/>
          <p:nvPr/>
        </p:nvSpPr>
        <p:spPr>
          <a:xfrm>
            <a:off x="1312974" y="3826383"/>
            <a:ext cx="615874"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4.9m</a:t>
            </a:r>
            <a:endParaRPr lang="en-US" sz="1400" dirty="0">
              <a:solidFill>
                <a:srgbClr val="FFFFFF"/>
              </a:solidFill>
            </a:endParaRPr>
          </a:p>
        </p:txBody>
      </p:sp>
      <p:sp>
        <p:nvSpPr>
          <p:cNvPr id="39" name="Rectangle 38"/>
          <p:cNvSpPr/>
          <p:nvPr/>
        </p:nvSpPr>
        <p:spPr>
          <a:xfrm>
            <a:off x="1938465" y="2335600"/>
            <a:ext cx="726482"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14.8m</a:t>
            </a:r>
            <a:endParaRPr lang="en-US" sz="1400" dirty="0">
              <a:solidFill>
                <a:srgbClr val="FFFFFF"/>
              </a:solidFill>
            </a:endParaRPr>
          </a:p>
        </p:txBody>
      </p:sp>
      <p:sp>
        <p:nvSpPr>
          <p:cNvPr id="40" name="Rectangle 39"/>
          <p:cNvSpPr/>
          <p:nvPr/>
        </p:nvSpPr>
        <p:spPr>
          <a:xfrm>
            <a:off x="2621665" y="1871726"/>
            <a:ext cx="726482"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17.8m</a:t>
            </a:r>
            <a:endParaRPr lang="en-US" sz="1400" dirty="0">
              <a:solidFill>
                <a:srgbClr val="FFFFFF"/>
              </a:solidFill>
            </a:endParaRPr>
          </a:p>
        </p:txBody>
      </p:sp>
      <p:sp>
        <p:nvSpPr>
          <p:cNvPr id="41" name="Rectangle 40"/>
          <p:cNvSpPr/>
          <p:nvPr/>
        </p:nvSpPr>
        <p:spPr>
          <a:xfrm>
            <a:off x="3289705" y="1871726"/>
            <a:ext cx="726482"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17.7m</a:t>
            </a:r>
            <a:endParaRPr lang="en-US" sz="1400" dirty="0">
              <a:solidFill>
                <a:srgbClr val="FFFFFF"/>
              </a:solidFill>
            </a:endParaRPr>
          </a:p>
        </p:txBody>
      </p:sp>
    </p:spTree>
    <p:extLst>
      <p:ext uri="{BB962C8B-B14F-4D97-AF65-F5344CB8AC3E}">
        <p14:creationId xmlns:p14="http://schemas.microsoft.com/office/powerpoint/2010/main" val="422438688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500"/>
                                  </p:stCondLst>
                                  <p:childTnLst>
                                    <p:set>
                                      <p:cBhvr>
                                        <p:cTn id="11"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12" dur="500"/>
                                        <p:tgtEl>
                                          <p:spTgt spid="2">
                                            <p:graphicEl>
                                              <a:chart seriesIdx="-3" categoryIdx="-3" bldStep="gridLegend"/>
                                            </p:graphicEl>
                                          </p:spTgt>
                                        </p:tgtEl>
                                      </p:cBhvr>
                                    </p:animEffect>
                                  </p:childTnLst>
                                </p:cTn>
                              </p:par>
                            </p:childTnLst>
                          </p:cTn>
                        </p:par>
                        <p:par>
                          <p:cTn id="13" fill="hold">
                            <p:stCondLst>
                              <p:cond delay="1250"/>
                            </p:stCondLst>
                            <p:childTnLst>
                              <p:par>
                                <p:cTn id="14" presetID="22" presetClass="entr" presetSubtype="4" fill="hold" grpId="0" nodeType="afterEffect">
                                  <p:stCondLst>
                                    <p:cond delay="0"/>
                                  </p:stCondLst>
                                  <p:childTnLst>
                                    <p:set>
                                      <p:cBhvr>
                                        <p:cTn id="15"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wipe(down)">
                                      <p:cBhvr>
                                        <p:cTn id="16" dur="500"/>
                                        <p:tgtEl>
                                          <p:spTgt spid="2">
                                            <p:graphicEl>
                                              <a:chart seriesIdx="-4" categoryIdx="0"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wipe(down)">
                                      <p:cBhvr>
                                        <p:cTn id="19" dur="500"/>
                                        <p:tgtEl>
                                          <p:spTgt spid="2">
                                            <p:graphicEl>
                                              <a:chart seriesIdx="-4" categoryIdx="1" bldStep="category"/>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wipe(down)">
                                      <p:cBhvr>
                                        <p:cTn id="22" dur="500"/>
                                        <p:tgtEl>
                                          <p:spTgt spid="2">
                                            <p:graphicEl>
                                              <a:chart seriesIdx="-4" categoryIdx="2" bldStep="category"/>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wipe(down)">
                                      <p:cBhvr>
                                        <p:cTn id="25" dur="500"/>
                                        <p:tgtEl>
                                          <p:spTgt spid="2">
                                            <p:graphicEl>
                                              <a:chart seriesIdx="-4" categoryIdx="3" bldStep="category"/>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wipe(down)">
                                      <p:cBhvr>
                                        <p:cTn id="28" dur="500"/>
                                        <p:tgtEl>
                                          <p:spTgt spid="2">
                                            <p:graphicEl>
                                              <a:chart seriesIdx="-4" categoryIdx="4" bldStep="category"/>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wipe(down)">
                                      <p:cBhvr>
                                        <p:cTn id="31" dur="500"/>
                                        <p:tgtEl>
                                          <p:spTgt spid="2">
                                            <p:graphicEl>
                                              <a:chart seriesIdx="-4" categoryIdx="5" bldStep="category"/>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
                                            <p:graphicEl>
                                              <a:chart seriesIdx="-4" categoryIdx="6" bldStep="category"/>
                                            </p:graphicEl>
                                          </p:spTgt>
                                        </p:tgtEl>
                                        <p:attrNameLst>
                                          <p:attrName>style.visibility</p:attrName>
                                        </p:attrNameLst>
                                      </p:cBhvr>
                                      <p:to>
                                        <p:strVal val="visible"/>
                                      </p:to>
                                    </p:set>
                                    <p:animEffect transition="in" filter="wipe(down)">
                                      <p:cBhvr>
                                        <p:cTn id="34" dur="500"/>
                                        <p:tgtEl>
                                          <p:spTgt spid="2">
                                            <p:graphicEl>
                                              <a:chart seriesIdx="-4" categoryIdx="6" bldStep="category"/>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
                                            <p:graphicEl>
                                              <a:chart seriesIdx="-4" categoryIdx="7" bldStep="category"/>
                                            </p:graphicEl>
                                          </p:spTgt>
                                        </p:tgtEl>
                                        <p:attrNameLst>
                                          <p:attrName>style.visibility</p:attrName>
                                        </p:attrNameLst>
                                      </p:cBhvr>
                                      <p:to>
                                        <p:strVal val="visible"/>
                                      </p:to>
                                    </p:set>
                                    <p:animEffect transition="in" filter="wipe(down)">
                                      <p:cBhvr>
                                        <p:cTn id="37" dur="500"/>
                                        <p:tgtEl>
                                          <p:spTgt spid="2">
                                            <p:graphicEl>
                                              <a:chart seriesIdx="-4" categoryIdx="7" bldStep="category"/>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graphicEl>
                                              <a:chart seriesIdx="-4" categoryIdx="8" bldStep="category"/>
                                            </p:graphicEl>
                                          </p:spTgt>
                                        </p:tgtEl>
                                        <p:attrNameLst>
                                          <p:attrName>style.visibility</p:attrName>
                                        </p:attrNameLst>
                                      </p:cBhvr>
                                      <p:to>
                                        <p:strVal val="visible"/>
                                      </p:to>
                                    </p:set>
                                    <p:animEffect transition="in" filter="wipe(down)">
                                      <p:cBhvr>
                                        <p:cTn id="40" dur="500"/>
                                        <p:tgtEl>
                                          <p:spTgt spid="2">
                                            <p:graphicEl>
                                              <a:chart seriesIdx="-4" categoryIdx="8" bldStep="category"/>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
                                            <p:graphicEl>
                                              <a:chart seriesIdx="-4" categoryIdx="9" bldStep="category"/>
                                            </p:graphicEl>
                                          </p:spTgt>
                                        </p:tgtEl>
                                        <p:attrNameLst>
                                          <p:attrName>style.visibility</p:attrName>
                                        </p:attrNameLst>
                                      </p:cBhvr>
                                      <p:to>
                                        <p:strVal val="visible"/>
                                      </p:to>
                                    </p:set>
                                    <p:animEffect transition="in" filter="wipe(down)">
                                      <p:cBhvr>
                                        <p:cTn id="43" dur="500"/>
                                        <p:tgtEl>
                                          <p:spTgt spid="2">
                                            <p:graphicEl>
                                              <a:chart seriesIdx="-4" categoryIdx="9" bldStep="category"/>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
                                            <p:graphicEl>
                                              <a:chart seriesIdx="-4" categoryIdx="10" bldStep="category"/>
                                            </p:graphicEl>
                                          </p:spTgt>
                                        </p:tgtEl>
                                        <p:attrNameLst>
                                          <p:attrName>style.visibility</p:attrName>
                                        </p:attrNameLst>
                                      </p:cBhvr>
                                      <p:to>
                                        <p:strVal val="visible"/>
                                      </p:to>
                                    </p:set>
                                    <p:animEffect transition="in" filter="wipe(down)">
                                      <p:cBhvr>
                                        <p:cTn id="46" dur="500"/>
                                        <p:tgtEl>
                                          <p:spTgt spid="2">
                                            <p:graphicEl>
                                              <a:chart seriesIdx="-4" categoryIdx="10" bldStep="category"/>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
                                            <p:graphicEl>
                                              <a:chart seriesIdx="-4" categoryIdx="11" bldStep="category"/>
                                            </p:graphicEl>
                                          </p:spTgt>
                                        </p:tgtEl>
                                        <p:attrNameLst>
                                          <p:attrName>style.visibility</p:attrName>
                                        </p:attrNameLst>
                                      </p:cBhvr>
                                      <p:to>
                                        <p:strVal val="visible"/>
                                      </p:to>
                                    </p:set>
                                    <p:animEffect transition="in" filter="wipe(down)">
                                      <p:cBhvr>
                                        <p:cTn id="49" dur="500"/>
                                        <p:tgtEl>
                                          <p:spTgt spid="2">
                                            <p:graphicEl>
                                              <a:chart seriesIdx="-4" categoryIdx="11" bldStep="category"/>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
                                            <p:graphicEl>
                                              <a:chart seriesIdx="-4" categoryIdx="12" bldStep="category"/>
                                            </p:graphicEl>
                                          </p:spTgt>
                                        </p:tgtEl>
                                        <p:attrNameLst>
                                          <p:attrName>style.visibility</p:attrName>
                                        </p:attrNameLst>
                                      </p:cBhvr>
                                      <p:to>
                                        <p:strVal val="visible"/>
                                      </p:to>
                                    </p:set>
                                    <p:animEffect transition="in" filter="wipe(down)">
                                      <p:cBhvr>
                                        <p:cTn id="52" dur="500"/>
                                        <p:tgtEl>
                                          <p:spTgt spid="2">
                                            <p:graphicEl>
                                              <a:chart seriesIdx="-4" categoryIdx="12" bldStep="category"/>
                                            </p:graphic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
                                            <p:graphicEl>
                                              <a:chart seriesIdx="-4" categoryIdx="13" bldStep="category"/>
                                            </p:graphicEl>
                                          </p:spTgt>
                                        </p:tgtEl>
                                        <p:attrNameLst>
                                          <p:attrName>style.visibility</p:attrName>
                                        </p:attrNameLst>
                                      </p:cBhvr>
                                      <p:to>
                                        <p:strVal val="visible"/>
                                      </p:to>
                                    </p:set>
                                    <p:animEffect transition="in" filter="wipe(down)">
                                      <p:cBhvr>
                                        <p:cTn id="55" dur="500"/>
                                        <p:tgtEl>
                                          <p:spTgt spid="2">
                                            <p:graphicEl>
                                              <a:chart seriesIdx="-4" categoryIdx="13" bldStep="category"/>
                                            </p:graphic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225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2750"/>
                            </p:stCondLst>
                            <p:childTnLst>
                              <p:par>
                                <p:cTn id="77" presetID="2" presetClass="exit" presetSubtype="2" accel="100000" fill="hold" grpId="1" nodeType="afterEffect">
                                  <p:stCondLst>
                                    <p:cond delay="4000"/>
                                  </p:stCondLst>
                                  <p:childTnLst>
                                    <p:anim calcmode="lin" valueType="num">
                                      <p:cBhvr additive="base">
                                        <p:cTn id="78" dur="150"/>
                                        <p:tgtEl>
                                          <p:spTgt spid="2">
                                            <p:graphicEl>
                                              <a:chart seriesIdx="-4" categoryIdx="13" bldStep="category"/>
                                            </p:graphicEl>
                                          </p:spTgt>
                                        </p:tgtEl>
                                        <p:attrNameLst>
                                          <p:attrName>ppt_x</p:attrName>
                                        </p:attrNameLst>
                                      </p:cBhvr>
                                      <p:tavLst>
                                        <p:tav tm="0">
                                          <p:val>
                                            <p:strVal val="ppt_x"/>
                                          </p:val>
                                        </p:tav>
                                        <p:tav tm="100000">
                                          <p:val>
                                            <p:strVal val="1+ppt_w/2"/>
                                          </p:val>
                                        </p:tav>
                                      </p:tavLst>
                                    </p:anim>
                                    <p:anim calcmode="lin" valueType="num">
                                      <p:cBhvr additive="base">
                                        <p:cTn id="79" dur="150"/>
                                        <p:tgtEl>
                                          <p:spTgt spid="2">
                                            <p:graphicEl>
                                              <a:chart seriesIdx="-4" categoryIdx="13" bldStep="category"/>
                                            </p:graphicEl>
                                          </p:spTgt>
                                        </p:tgtEl>
                                        <p:attrNameLst>
                                          <p:attrName>ppt_y</p:attrName>
                                        </p:attrNameLst>
                                      </p:cBhvr>
                                      <p:tavLst>
                                        <p:tav tm="0">
                                          <p:val>
                                            <p:strVal val="ppt_y"/>
                                          </p:val>
                                        </p:tav>
                                        <p:tav tm="100000">
                                          <p:val>
                                            <p:strVal val="ppt_y"/>
                                          </p:val>
                                        </p:tav>
                                      </p:tavLst>
                                    </p:anim>
                                    <p:set>
                                      <p:cBhvr>
                                        <p:cTn id="80" dur="1" fill="hold">
                                          <p:stCondLst>
                                            <p:cond delay="149"/>
                                          </p:stCondLst>
                                        </p:cTn>
                                        <p:tgtEl>
                                          <p:spTgt spid="2">
                                            <p:graphicEl>
                                              <a:chart seriesIdx="-4" categoryIdx="13" bldStep="category"/>
                                            </p:graphicEl>
                                          </p:spTgt>
                                        </p:tgtEl>
                                        <p:attrNameLst>
                                          <p:attrName>style.visibility</p:attrName>
                                        </p:attrNameLst>
                                      </p:cBhvr>
                                      <p:to>
                                        <p:strVal val="hidden"/>
                                      </p:to>
                                    </p:set>
                                  </p:childTnLst>
                                </p:cTn>
                              </p:par>
                              <p:par>
                                <p:cTn id="81" presetID="2" presetClass="exit" presetSubtype="2" accel="100000" fill="hold" grpId="1" nodeType="withEffect">
                                  <p:stCondLst>
                                    <p:cond delay="4000"/>
                                  </p:stCondLst>
                                  <p:childTnLst>
                                    <p:anim calcmode="lin" valueType="num">
                                      <p:cBhvr additive="base">
                                        <p:cTn id="82" dur="150"/>
                                        <p:tgtEl>
                                          <p:spTgt spid="2">
                                            <p:graphicEl>
                                              <a:chart seriesIdx="-4" categoryIdx="12" bldStep="category"/>
                                            </p:graphicEl>
                                          </p:spTgt>
                                        </p:tgtEl>
                                        <p:attrNameLst>
                                          <p:attrName>ppt_x</p:attrName>
                                        </p:attrNameLst>
                                      </p:cBhvr>
                                      <p:tavLst>
                                        <p:tav tm="0">
                                          <p:val>
                                            <p:strVal val="ppt_x"/>
                                          </p:val>
                                        </p:tav>
                                        <p:tav tm="100000">
                                          <p:val>
                                            <p:strVal val="1+ppt_w/2"/>
                                          </p:val>
                                        </p:tav>
                                      </p:tavLst>
                                    </p:anim>
                                    <p:anim calcmode="lin" valueType="num">
                                      <p:cBhvr additive="base">
                                        <p:cTn id="83" dur="150"/>
                                        <p:tgtEl>
                                          <p:spTgt spid="2">
                                            <p:graphicEl>
                                              <a:chart seriesIdx="-4" categoryIdx="12" bldStep="category"/>
                                            </p:graphicEl>
                                          </p:spTgt>
                                        </p:tgtEl>
                                        <p:attrNameLst>
                                          <p:attrName>ppt_y</p:attrName>
                                        </p:attrNameLst>
                                      </p:cBhvr>
                                      <p:tavLst>
                                        <p:tav tm="0">
                                          <p:val>
                                            <p:strVal val="ppt_y"/>
                                          </p:val>
                                        </p:tav>
                                        <p:tav tm="100000">
                                          <p:val>
                                            <p:strVal val="ppt_y"/>
                                          </p:val>
                                        </p:tav>
                                      </p:tavLst>
                                    </p:anim>
                                    <p:set>
                                      <p:cBhvr>
                                        <p:cTn id="84" dur="1" fill="hold">
                                          <p:stCondLst>
                                            <p:cond delay="149"/>
                                          </p:stCondLst>
                                        </p:cTn>
                                        <p:tgtEl>
                                          <p:spTgt spid="2">
                                            <p:graphicEl>
                                              <a:chart seriesIdx="-4" categoryIdx="12" bldStep="category"/>
                                            </p:graphicEl>
                                          </p:spTgt>
                                        </p:tgtEl>
                                        <p:attrNameLst>
                                          <p:attrName>style.visibility</p:attrName>
                                        </p:attrNameLst>
                                      </p:cBhvr>
                                      <p:to>
                                        <p:strVal val="hidden"/>
                                      </p:to>
                                    </p:set>
                                  </p:childTnLst>
                                </p:cTn>
                              </p:par>
                              <p:par>
                                <p:cTn id="85" presetID="2" presetClass="exit" presetSubtype="2" accel="100000" fill="hold" grpId="1" nodeType="withEffect">
                                  <p:stCondLst>
                                    <p:cond delay="4000"/>
                                  </p:stCondLst>
                                  <p:childTnLst>
                                    <p:anim calcmode="lin" valueType="num">
                                      <p:cBhvr additive="base">
                                        <p:cTn id="86" dur="150"/>
                                        <p:tgtEl>
                                          <p:spTgt spid="2">
                                            <p:graphicEl>
                                              <a:chart seriesIdx="-4" categoryIdx="11" bldStep="category"/>
                                            </p:graphicEl>
                                          </p:spTgt>
                                        </p:tgtEl>
                                        <p:attrNameLst>
                                          <p:attrName>ppt_x</p:attrName>
                                        </p:attrNameLst>
                                      </p:cBhvr>
                                      <p:tavLst>
                                        <p:tav tm="0">
                                          <p:val>
                                            <p:strVal val="ppt_x"/>
                                          </p:val>
                                        </p:tav>
                                        <p:tav tm="100000">
                                          <p:val>
                                            <p:strVal val="1+ppt_w/2"/>
                                          </p:val>
                                        </p:tav>
                                      </p:tavLst>
                                    </p:anim>
                                    <p:anim calcmode="lin" valueType="num">
                                      <p:cBhvr additive="base">
                                        <p:cTn id="87" dur="150"/>
                                        <p:tgtEl>
                                          <p:spTgt spid="2">
                                            <p:graphicEl>
                                              <a:chart seriesIdx="-4" categoryIdx="11" bldStep="category"/>
                                            </p:graphicEl>
                                          </p:spTgt>
                                        </p:tgtEl>
                                        <p:attrNameLst>
                                          <p:attrName>ppt_y</p:attrName>
                                        </p:attrNameLst>
                                      </p:cBhvr>
                                      <p:tavLst>
                                        <p:tav tm="0">
                                          <p:val>
                                            <p:strVal val="ppt_y"/>
                                          </p:val>
                                        </p:tav>
                                        <p:tav tm="100000">
                                          <p:val>
                                            <p:strVal val="ppt_y"/>
                                          </p:val>
                                        </p:tav>
                                      </p:tavLst>
                                    </p:anim>
                                    <p:set>
                                      <p:cBhvr>
                                        <p:cTn id="88" dur="1" fill="hold">
                                          <p:stCondLst>
                                            <p:cond delay="149"/>
                                          </p:stCondLst>
                                        </p:cTn>
                                        <p:tgtEl>
                                          <p:spTgt spid="2">
                                            <p:graphicEl>
                                              <a:chart seriesIdx="-4" categoryIdx="11" bldStep="category"/>
                                            </p:graphicEl>
                                          </p:spTgt>
                                        </p:tgtEl>
                                        <p:attrNameLst>
                                          <p:attrName>style.visibility</p:attrName>
                                        </p:attrNameLst>
                                      </p:cBhvr>
                                      <p:to>
                                        <p:strVal val="hidden"/>
                                      </p:to>
                                    </p:set>
                                  </p:childTnLst>
                                </p:cTn>
                              </p:par>
                              <p:par>
                                <p:cTn id="89" presetID="2" presetClass="exit" presetSubtype="2" accel="100000" fill="hold" grpId="1" nodeType="withEffect">
                                  <p:stCondLst>
                                    <p:cond delay="4000"/>
                                  </p:stCondLst>
                                  <p:childTnLst>
                                    <p:anim calcmode="lin" valueType="num">
                                      <p:cBhvr additive="base">
                                        <p:cTn id="90" dur="150"/>
                                        <p:tgtEl>
                                          <p:spTgt spid="2">
                                            <p:graphicEl>
                                              <a:chart seriesIdx="-4" categoryIdx="10" bldStep="category"/>
                                            </p:graphicEl>
                                          </p:spTgt>
                                        </p:tgtEl>
                                        <p:attrNameLst>
                                          <p:attrName>ppt_x</p:attrName>
                                        </p:attrNameLst>
                                      </p:cBhvr>
                                      <p:tavLst>
                                        <p:tav tm="0">
                                          <p:val>
                                            <p:strVal val="ppt_x"/>
                                          </p:val>
                                        </p:tav>
                                        <p:tav tm="100000">
                                          <p:val>
                                            <p:strVal val="1+ppt_w/2"/>
                                          </p:val>
                                        </p:tav>
                                      </p:tavLst>
                                    </p:anim>
                                    <p:anim calcmode="lin" valueType="num">
                                      <p:cBhvr additive="base">
                                        <p:cTn id="91" dur="150"/>
                                        <p:tgtEl>
                                          <p:spTgt spid="2">
                                            <p:graphicEl>
                                              <a:chart seriesIdx="-4" categoryIdx="10" bldStep="category"/>
                                            </p:graphicEl>
                                          </p:spTgt>
                                        </p:tgtEl>
                                        <p:attrNameLst>
                                          <p:attrName>ppt_y</p:attrName>
                                        </p:attrNameLst>
                                      </p:cBhvr>
                                      <p:tavLst>
                                        <p:tav tm="0">
                                          <p:val>
                                            <p:strVal val="ppt_y"/>
                                          </p:val>
                                        </p:tav>
                                        <p:tav tm="100000">
                                          <p:val>
                                            <p:strVal val="ppt_y"/>
                                          </p:val>
                                        </p:tav>
                                      </p:tavLst>
                                    </p:anim>
                                    <p:set>
                                      <p:cBhvr>
                                        <p:cTn id="92" dur="1" fill="hold">
                                          <p:stCondLst>
                                            <p:cond delay="149"/>
                                          </p:stCondLst>
                                        </p:cTn>
                                        <p:tgtEl>
                                          <p:spTgt spid="2">
                                            <p:graphicEl>
                                              <a:chart seriesIdx="-4" categoryIdx="10" bldStep="category"/>
                                            </p:graphicEl>
                                          </p:spTgt>
                                        </p:tgtEl>
                                        <p:attrNameLst>
                                          <p:attrName>style.visibility</p:attrName>
                                        </p:attrNameLst>
                                      </p:cBhvr>
                                      <p:to>
                                        <p:strVal val="hidden"/>
                                      </p:to>
                                    </p:set>
                                  </p:childTnLst>
                                </p:cTn>
                              </p:par>
                              <p:par>
                                <p:cTn id="93" presetID="2" presetClass="exit" presetSubtype="2" accel="100000" fill="hold" grpId="1" nodeType="withEffect">
                                  <p:stCondLst>
                                    <p:cond delay="4000"/>
                                  </p:stCondLst>
                                  <p:childTnLst>
                                    <p:anim calcmode="lin" valueType="num">
                                      <p:cBhvr additive="base">
                                        <p:cTn id="94" dur="150"/>
                                        <p:tgtEl>
                                          <p:spTgt spid="2">
                                            <p:graphicEl>
                                              <a:chart seriesIdx="-4" categoryIdx="9" bldStep="category"/>
                                            </p:graphicEl>
                                          </p:spTgt>
                                        </p:tgtEl>
                                        <p:attrNameLst>
                                          <p:attrName>ppt_x</p:attrName>
                                        </p:attrNameLst>
                                      </p:cBhvr>
                                      <p:tavLst>
                                        <p:tav tm="0">
                                          <p:val>
                                            <p:strVal val="ppt_x"/>
                                          </p:val>
                                        </p:tav>
                                        <p:tav tm="100000">
                                          <p:val>
                                            <p:strVal val="1+ppt_w/2"/>
                                          </p:val>
                                        </p:tav>
                                      </p:tavLst>
                                    </p:anim>
                                    <p:anim calcmode="lin" valueType="num">
                                      <p:cBhvr additive="base">
                                        <p:cTn id="95" dur="150"/>
                                        <p:tgtEl>
                                          <p:spTgt spid="2">
                                            <p:graphicEl>
                                              <a:chart seriesIdx="-4" categoryIdx="9" bldStep="category"/>
                                            </p:graphicEl>
                                          </p:spTgt>
                                        </p:tgtEl>
                                        <p:attrNameLst>
                                          <p:attrName>ppt_y</p:attrName>
                                        </p:attrNameLst>
                                      </p:cBhvr>
                                      <p:tavLst>
                                        <p:tav tm="0">
                                          <p:val>
                                            <p:strVal val="ppt_y"/>
                                          </p:val>
                                        </p:tav>
                                        <p:tav tm="100000">
                                          <p:val>
                                            <p:strVal val="ppt_y"/>
                                          </p:val>
                                        </p:tav>
                                      </p:tavLst>
                                    </p:anim>
                                    <p:set>
                                      <p:cBhvr>
                                        <p:cTn id="96" dur="1" fill="hold">
                                          <p:stCondLst>
                                            <p:cond delay="149"/>
                                          </p:stCondLst>
                                        </p:cTn>
                                        <p:tgtEl>
                                          <p:spTgt spid="2">
                                            <p:graphicEl>
                                              <a:chart seriesIdx="-4" categoryIdx="9" bldStep="category"/>
                                            </p:graphicEl>
                                          </p:spTgt>
                                        </p:tgtEl>
                                        <p:attrNameLst>
                                          <p:attrName>style.visibility</p:attrName>
                                        </p:attrNameLst>
                                      </p:cBhvr>
                                      <p:to>
                                        <p:strVal val="hidden"/>
                                      </p:to>
                                    </p:set>
                                  </p:childTnLst>
                                </p:cTn>
                              </p:par>
                              <p:par>
                                <p:cTn id="97" presetID="2" presetClass="exit" presetSubtype="2" accel="100000" fill="hold" grpId="1" nodeType="withEffect">
                                  <p:stCondLst>
                                    <p:cond delay="4000"/>
                                  </p:stCondLst>
                                  <p:childTnLst>
                                    <p:anim calcmode="lin" valueType="num">
                                      <p:cBhvr additive="base">
                                        <p:cTn id="98" dur="150"/>
                                        <p:tgtEl>
                                          <p:spTgt spid="2">
                                            <p:graphicEl>
                                              <a:chart seriesIdx="-4" categoryIdx="8" bldStep="category"/>
                                            </p:graphicEl>
                                          </p:spTgt>
                                        </p:tgtEl>
                                        <p:attrNameLst>
                                          <p:attrName>ppt_x</p:attrName>
                                        </p:attrNameLst>
                                      </p:cBhvr>
                                      <p:tavLst>
                                        <p:tav tm="0">
                                          <p:val>
                                            <p:strVal val="ppt_x"/>
                                          </p:val>
                                        </p:tav>
                                        <p:tav tm="100000">
                                          <p:val>
                                            <p:strVal val="1+ppt_w/2"/>
                                          </p:val>
                                        </p:tav>
                                      </p:tavLst>
                                    </p:anim>
                                    <p:anim calcmode="lin" valueType="num">
                                      <p:cBhvr additive="base">
                                        <p:cTn id="99" dur="150"/>
                                        <p:tgtEl>
                                          <p:spTgt spid="2">
                                            <p:graphicEl>
                                              <a:chart seriesIdx="-4" categoryIdx="8" bldStep="category"/>
                                            </p:graphicEl>
                                          </p:spTgt>
                                        </p:tgtEl>
                                        <p:attrNameLst>
                                          <p:attrName>ppt_y</p:attrName>
                                        </p:attrNameLst>
                                      </p:cBhvr>
                                      <p:tavLst>
                                        <p:tav tm="0">
                                          <p:val>
                                            <p:strVal val="ppt_y"/>
                                          </p:val>
                                        </p:tav>
                                        <p:tav tm="100000">
                                          <p:val>
                                            <p:strVal val="ppt_y"/>
                                          </p:val>
                                        </p:tav>
                                      </p:tavLst>
                                    </p:anim>
                                    <p:set>
                                      <p:cBhvr>
                                        <p:cTn id="100" dur="1" fill="hold">
                                          <p:stCondLst>
                                            <p:cond delay="149"/>
                                          </p:stCondLst>
                                        </p:cTn>
                                        <p:tgtEl>
                                          <p:spTgt spid="2">
                                            <p:graphicEl>
                                              <a:chart seriesIdx="-4" categoryIdx="8" bldStep="category"/>
                                            </p:graphicEl>
                                          </p:spTgt>
                                        </p:tgtEl>
                                        <p:attrNameLst>
                                          <p:attrName>style.visibility</p:attrName>
                                        </p:attrNameLst>
                                      </p:cBhvr>
                                      <p:to>
                                        <p:strVal val="hidden"/>
                                      </p:to>
                                    </p:set>
                                  </p:childTnLst>
                                </p:cTn>
                              </p:par>
                              <p:par>
                                <p:cTn id="101" presetID="2" presetClass="exit" presetSubtype="2" accel="100000" fill="hold" grpId="1" nodeType="withEffect">
                                  <p:stCondLst>
                                    <p:cond delay="4000"/>
                                  </p:stCondLst>
                                  <p:childTnLst>
                                    <p:anim calcmode="lin" valueType="num">
                                      <p:cBhvr additive="base">
                                        <p:cTn id="102" dur="150"/>
                                        <p:tgtEl>
                                          <p:spTgt spid="2">
                                            <p:graphicEl>
                                              <a:chart seriesIdx="-4" categoryIdx="7" bldStep="category"/>
                                            </p:graphicEl>
                                          </p:spTgt>
                                        </p:tgtEl>
                                        <p:attrNameLst>
                                          <p:attrName>ppt_x</p:attrName>
                                        </p:attrNameLst>
                                      </p:cBhvr>
                                      <p:tavLst>
                                        <p:tav tm="0">
                                          <p:val>
                                            <p:strVal val="ppt_x"/>
                                          </p:val>
                                        </p:tav>
                                        <p:tav tm="100000">
                                          <p:val>
                                            <p:strVal val="1+ppt_w/2"/>
                                          </p:val>
                                        </p:tav>
                                      </p:tavLst>
                                    </p:anim>
                                    <p:anim calcmode="lin" valueType="num">
                                      <p:cBhvr additive="base">
                                        <p:cTn id="103" dur="150"/>
                                        <p:tgtEl>
                                          <p:spTgt spid="2">
                                            <p:graphicEl>
                                              <a:chart seriesIdx="-4" categoryIdx="7" bldStep="category"/>
                                            </p:graphicEl>
                                          </p:spTgt>
                                        </p:tgtEl>
                                        <p:attrNameLst>
                                          <p:attrName>ppt_y</p:attrName>
                                        </p:attrNameLst>
                                      </p:cBhvr>
                                      <p:tavLst>
                                        <p:tav tm="0">
                                          <p:val>
                                            <p:strVal val="ppt_y"/>
                                          </p:val>
                                        </p:tav>
                                        <p:tav tm="100000">
                                          <p:val>
                                            <p:strVal val="ppt_y"/>
                                          </p:val>
                                        </p:tav>
                                      </p:tavLst>
                                    </p:anim>
                                    <p:set>
                                      <p:cBhvr>
                                        <p:cTn id="104" dur="1" fill="hold">
                                          <p:stCondLst>
                                            <p:cond delay="149"/>
                                          </p:stCondLst>
                                        </p:cTn>
                                        <p:tgtEl>
                                          <p:spTgt spid="2">
                                            <p:graphicEl>
                                              <a:chart seriesIdx="-4" categoryIdx="7" bldStep="category"/>
                                            </p:graphicEl>
                                          </p:spTgt>
                                        </p:tgtEl>
                                        <p:attrNameLst>
                                          <p:attrName>style.visibility</p:attrName>
                                        </p:attrNameLst>
                                      </p:cBhvr>
                                      <p:to>
                                        <p:strVal val="hidden"/>
                                      </p:to>
                                    </p:set>
                                  </p:childTnLst>
                                </p:cTn>
                              </p:par>
                              <p:par>
                                <p:cTn id="105" presetID="2" presetClass="exit" presetSubtype="2" accel="100000" fill="hold" grpId="1" nodeType="withEffect">
                                  <p:stCondLst>
                                    <p:cond delay="4000"/>
                                  </p:stCondLst>
                                  <p:childTnLst>
                                    <p:anim calcmode="lin" valueType="num">
                                      <p:cBhvr additive="base">
                                        <p:cTn id="106" dur="150"/>
                                        <p:tgtEl>
                                          <p:spTgt spid="2">
                                            <p:graphicEl>
                                              <a:chart seriesIdx="-4" categoryIdx="6" bldStep="category"/>
                                            </p:graphicEl>
                                          </p:spTgt>
                                        </p:tgtEl>
                                        <p:attrNameLst>
                                          <p:attrName>ppt_x</p:attrName>
                                        </p:attrNameLst>
                                      </p:cBhvr>
                                      <p:tavLst>
                                        <p:tav tm="0">
                                          <p:val>
                                            <p:strVal val="ppt_x"/>
                                          </p:val>
                                        </p:tav>
                                        <p:tav tm="100000">
                                          <p:val>
                                            <p:strVal val="1+ppt_w/2"/>
                                          </p:val>
                                        </p:tav>
                                      </p:tavLst>
                                    </p:anim>
                                    <p:anim calcmode="lin" valueType="num">
                                      <p:cBhvr additive="base">
                                        <p:cTn id="107" dur="150"/>
                                        <p:tgtEl>
                                          <p:spTgt spid="2">
                                            <p:graphicEl>
                                              <a:chart seriesIdx="-4" categoryIdx="6" bldStep="category"/>
                                            </p:graphicEl>
                                          </p:spTgt>
                                        </p:tgtEl>
                                        <p:attrNameLst>
                                          <p:attrName>ppt_y</p:attrName>
                                        </p:attrNameLst>
                                      </p:cBhvr>
                                      <p:tavLst>
                                        <p:tav tm="0">
                                          <p:val>
                                            <p:strVal val="ppt_y"/>
                                          </p:val>
                                        </p:tav>
                                        <p:tav tm="100000">
                                          <p:val>
                                            <p:strVal val="ppt_y"/>
                                          </p:val>
                                        </p:tav>
                                      </p:tavLst>
                                    </p:anim>
                                    <p:set>
                                      <p:cBhvr>
                                        <p:cTn id="108" dur="1" fill="hold">
                                          <p:stCondLst>
                                            <p:cond delay="149"/>
                                          </p:stCondLst>
                                        </p:cTn>
                                        <p:tgtEl>
                                          <p:spTgt spid="2">
                                            <p:graphicEl>
                                              <a:chart seriesIdx="-4" categoryIdx="6" bldStep="category"/>
                                            </p:graphicEl>
                                          </p:spTgt>
                                        </p:tgtEl>
                                        <p:attrNameLst>
                                          <p:attrName>style.visibility</p:attrName>
                                        </p:attrNameLst>
                                      </p:cBhvr>
                                      <p:to>
                                        <p:strVal val="hidden"/>
                                      </p:to>
                                    </p:set>
                                  </p:childTnLst>
                                </p:cTn>
                              </p:par>
                              <p:par>
                                <p:cTn id="109" presetID="2" presetClass="exit" presetSubtype="2" accel="100000" fill="hold" grpId="1" nodeType="withEffect">
                                  <p:stCondLst>
                                    <p:cond delay="4000"/>
                                  </p:stCondLst>
                                  <p:childTnLst>
                                    <p:anim calcmode="lin" valueType="num">
                                      <p:cBhvr additive="base">
                                        <p:cTn id="110" dur="150"/>
                                        <p:tgtEl>
                                          <p:spTgt spid="2">
                                            <p:graphicEl>
                                              <a:chart seriesIdx="-4" categoryIdx="5" bldStep="category"/>
                                            </p:graphicEl>
                                          </p:spTgt>
                                        </p:tgtEl>
                                        <p:attrNameLst>
                                          <p:attrName>ppt_x</p:attrName>
                                        </p:attrNameLst>
                                      </p:cBhvr>
                                      <p:tavLst>
                                        <p:tav tm="0">
                                          <p:val>
                                            <p:strVal val="ppt_x"/>
                                          </p:val>
                                        </p:tav>
                                        <p:tav tm="100000">
                                          <p:val>
                                            <p:strVal val="1+ppt_w/2"/>
                                          </p:val>
                                        </p:tav>
                                      </p:tavLst>
                                    </p:anim>
                                    <p:anim calcmode="lin" valueType="num">
                                      <p:cBhvr additive="base">
                                        <p:cTn id="111" dur="150"/>
                                        <p:tgtEl>
                                          <p:spTgt spid="2">
                                            <p:graphicEl>
                                              <a:chart seriesIdx="-4" categoryIdx="5" bldStep="category"/>
                                            </p:graphicEl>
                                          </p:spTgt>
                                        </p:tgtEl>
                                        <p:attrNameLst>
                                          <p:attrName>ppt_y</p:attrName>
                                        </p:attrNameLst>
                                      </p:cBhvr>
                                      <p:tavLst>
                                        <p:tav tm="0">
                                          <p:val>
                                            <p:strVal val="ppt_y"/>
                                          </p:val>
                                        </p:tav>
                                        <p:tav tm="100000">
                                          <p:val>
                                            <p:strVal val="ppt_y"/>
                                          </p:val>
                                        </p:tav>
                                      </p:tavLst>
                                    </p:anim>
                                    <p:set>
                                      <p:cBhvr>
                                        <p:cTn id="112" dur="1" fill="hold">
                                          <p:stCondLst>
                                            <p:cond delay="149"/>
                                          </p:stCondLst>
                                        </p:cTn>
                                        <p:tgtEl>
                                          <p:spTgt spid="2">
                                            <p:graphicEl>
                                              <a:chart seriesIdx="-4" categoryIdx="5" bldStep="category"/>
                                            </p:graphicEl>
                                          </p:spTgt>
                                        </p:tgtEl>
                                        <p:attrNameLst>
                                          <p:attrName>style.visibility</p:attrName>
                                        </p:attrNameLst>
                                      </p:cBhvr>
                                      <p:to>
                                        <p:strVal val="hidden"/>
                                      </p:to>
                                    </p:set>
                                  </p:childTnLst>
                                </p:cTn>
                              </p:par>
                              <p:par>
                                <p:cTn id="113" presetID="2" presetClass="exit" presetSubtype="2" accel="100000" fill="hold" grpId="1" nodeType="withEffect">
                                  <p:stCondLst>
                                    <p:cond delay="4000"/>
                                  </p:stCondLst>
                                  <p:childTnLst>
                                    <p:anim calcmode="lin" valueType="num">
                                      <p:cBhvr additive="base">
                                        <p:cTn id="114" dur="150"/>
                                        <p:tgtEl>
                                          <p:spTgt spid="2">
                                            <p:graphicEl>
                                              <a:chart seriesIdx="-4" categoryIdx="4" bldStep="category"/>
                                            </p:graphicEl>
                                          </p:spTgt>
                                        </p:tgtEl>
                                        <p:attrNameLst>
                                          <p:attrName>ppt_x</p:attrName>
                                        </p:attrNameLst>
                                      </p:cBhvr>
                                      <p:tavLst>
                                        <p:tav tm="0">
                                          <p:val>
                                            <p:strVal val="ppt_x"/>
                                          </p:val>
                                        </p:tav>
                                        <p:tav tm="100000">
                                          <p:val>
                                            <p:strVal val="1+ppt_w/2"/>
                                          </p:val>
                                        </p:tav>
                                      </p:tavLst>
                                    </p:anim>
                                    <p:anim calcmode="lin" valueType="num">
                                      <p:cBhvr additive="base">
                                        <p:cTn id="115" dur="150"/>
                                        <p:tgtEl>
                                          <p:spTgt spid="2">
                                            <p:graphicEl>
                                              <a:chart seriesIdx="-4" categoryIdx="4" bldStep="category"/>
                                            </p:graphicEl>
                                          </p:spTgt>
                                        </p:tgtEl>
                                        <p:attrNameLst>
                                          <p:attrName>ppt_y</p:attrName>
                                        </p:attrNameLst>
                                      </p:cBhvr>
                                      <p:tavLst>
                                        <p:tav tm="0">
                                          <p:val>
                                            <p:strVal val="ppt_y"/>
                                          </p:val>
                                        </p:tav>
                                        <p:tav tm="100000">
                                          <p:val>
                                            <p:strVal val="ppt_y"/>
                                          </p:val>
                                        </p:tav>
                                      </p:tavLst>
                                    </p:anim>
                                    <p:set>
                                      <p:cBhvr>
                                        <p:cTn id="116" dur="1" fill="hold">
                                          <p:stCondLst>
                                            <p:cond delay="149"/>
                                          </p:stCondLst>
                                        </p:cTn>
                                        <p:tgtEl>
                                          <p:spTgt spid="2">
                                            <p:graphicEl>
                                              <a:chart seriesIdx="-4" categoryIdx="4" bldStep="category"/>
                                            </p:graphicEl>
                                          </p:spTgt>
                                        </p:tgtEl>
                                        <p:attrNameLst>
                                          <p:attrName>style.visibility</p:attrName>
                                        </p:attrNameLst>
                                      </p:cBhvr>
                                      <p:to>
                                        <p:strVal val="hidden"/>
                                      </p:to>
                                    </p:set>
                                  </p:childTnLst>
                                </p:cTn>
                              </p:par>
                              <p:par>
                                <p:cTn id="117" presetID="2" presetClass="exit" presetSubtype="2" accel="100000" fill="hold" grpId="1" nodeType="withEffect">
                                  <p:stCondLst>
                                    <p:cond delay="4000"/>
                                  </p:stCondLst>
                                  <p:childTnLst>
                                    <p:anim calcmode="lin" valueType="num">
                                      <p:cBhvr additive="base">
                                        <p:cTn id="118" dur="150"/>
                                        <p:tgtEl>
                                          <p:spTgt spid="2">
                                            <p:graphicEl>
                                              <a:chart seriesIdx="-4" categoryIdx="3" bldStep="category"/>
                                            </p:graphicEl>
                                          </p:spTgt>
                                        </p:tgtEl>
                                        <p:attrNameLst>
                                          <p:attrName>ppt_x</p:attrName>
                                        </p:attrNameLst>
                                      </p:cBhvr>
                                      <p:tavLst>
                                        <p:tav tm="0">
                                          <p:val>
                                            <p:strVal val="ppt_x"/>
                                          </p:val>
                                        </p:tav>
                                        <p:tav tm="100000">
                                          <p:val>
                                            <p:strVal val="1+ppt_w/2"/>
                                          </p:val>
                                        </p:tav>
                                      </p:tavLst>
                                    </p:anim>
                                    <p:anim calcmode="lin" valueType="num">
                                      <p:cBhvr additive="base">
                                        <p:cTn id="119" dur="150"/>
                                        <p:tgtEl>
                                          <p:spTgt spid="2">
                                            <p:graphicEl>
                                              <a:chart seriesIdx="-4" categoryIdx="3" bldStep="category"/>
                                            </p:graphicEl>
                                          </p:spTgt>
                                        </p:tgtEl>
                                        <p:attrNameLst>
                                          <p:attrName>ppt_y</p:attrName>
                                        </p:attrNameLst>
                                      </p:cBhvr>
                                      <p:tavLst>
                                        <p:tav tm="0">
                                          <p:val>
                                            <p:strVal val="ppt_y"/>
                                          </p:val>
                                        </p:tav>
                                        <p:tav tm="100000">
                                          <p:val>
                                            <p:strVal val="ppt_y"/>
                                          </p:val>
                                        </p:tav>
                                      </p:tavLst>
                                    </p:anim>
                                    <p:set>
                                      <p:cBhvr>
                                        <p:cTn id="120" dur="1" fill="hold">
                                          <p:stCondLst>
                                            <p:cond delay="149"/>
                                          </p:stCondLst>
                                        </p:cTn>
                                        <p:tgtEl>
                                          <p:spTgt spid="2">
                                            <p:graphicEl>
                                              <a:chart seriesIdx="-4" categoryIdx="3" bldStep="category"/>
                                            </p:graphicEl>
                                          </p:spTgt>
                                        </p:tgtEl>
                                        <p:attrNameLst>
                                          <p:attrName>style.visibility</p:attrName>
                                        </p:attrNameLst>
                                      </p:cBhvr>
                                      <p:to>
                                        <p:strVal val="hidden"/>
                                      </p:to>
                                    </p:set>
                                  </p:childTnLst>
                                </p:cTn>
                              </p:par>
                              <p:par>
                                <p:cTn id="121" presetID="2" presetClass="exit" presetSubtype="2" accel="100000" fill="hold" grpId="1" nodeType="withEffect">
                                  <p:stCondLst>
                                    <p:cond delay="4000"/>
                                  </p:stCondLst>
                                  <p:childTnLst>
                                    <p:anim calcmode="lin" valueType="num">
                                      <p:cBhvr additive="base">
                                        <p:cTn id="122" dur="150"/>
                                        <p:tgtEl>
                                          <p:spTgt spid="2">
                                            <p:graphicEl>
                                              <a:chart seriesIdx="-4" categoryIdx="2" bldStep="category"/>
                                            </p:graphicEl>
                                          </p:spTgt>
                                        </p:tgtEl>
                                        <p:attrNameLst>
                                          <p:attrName>ppt_x</p:attrName>
                                        </p:attrNameLst>
                                      </p:cBhvr>
                                      <p:tavLst>
                                        <p:tav tm="0">
                                          <p:val>
                                            <p:strVal val="ppt_x"/>
                                          </p:val>
                                        </p:tav>
                                        <p:tav tm="100000">
                                          <p:val>
                                            <p:strVal val="1+ppt_w/2"/>
                                          </p:val>
                                        </p:tav>
                                      </p:tavLst>
                                    </p:anim>
                                    <p:anim calcmode="lin" valueType="num">
                                      <p:cBhvr additive="base">
                                        <p:cTn id="123" dur="150"/>
                                        <p:tgtEl>
                                          <p:spTgt spid="2">
                                            <p:graphicEl>
                                              <a:chart seriesIdx="-4" categoryIdx="2" bldStep="category"/>
                                            </p:graphicEl>
                                          </p:spTgt>
                                        </p:tgtEl>
                                        <p:attrNameLst>
                                          <p:attrName>ppt_y</p:attrName>
                                        </p:attrNameLst>
                                      </p:cBhvr>
                                      <p:tavLst>
                                        <p:tav tm="0">
                                          <p:val>
                                            <p:strVal val="ppt_y"/>
                                          </p:val>
                                        </p:tav>
                                        <p:tav tm="100000">
                                          <p:val>
                                            <p:strVal val="ppt_y"/>
                                          </p:val>
                                        </p:tav>
                                      </p:tavLst>
                                    </p:anim>
                                    <p:set>
                                      <p:cBhvr>
                                        <p:cTn id="124" dur="1" fill="hold">
                                          <p:stCondLst>
                                            <p:cond delay="149"/>
                                          </p:stCondLst>
                                        </p:cTn>
                                        <p:tgtEl>
                                          <p:spTgt spid="2">
                                            <p:graphicEl>
                                              <a:chart seriesIdx="-4" categoryIdx="2" bldStep="category"/>
                                            </p:graphicEl>
                                          </p:spTgt>
                                        </p:tgtEl>
                                        <p:attrNameLst>
                                          <p:attrName>style.visibility</p:attrName>
                                        </p:attrNameLst>
                                      </p:cBhvr>
                                      <p:to>
                                        <p:strVal val="hidden"/>
                                      </p:to>
                                    </p:set>
                                  </p:childTnLst>
                                </p:cTn>
                              </p:par>
                              <p:par>
                                <p:cTn id="125" presetID="2" presetClass="exit" presetSubtype="2" accel="100000" fill="hold" grpId="1" nodeType="withEffect">
                                  <p:stCondLst>
                                    <p:cond delay="4000"/>
                                  </p:stCondLst>
                                  <p:childTnLst>
                                    <p:anim calcmode="lin" valueType="num">
                                      <p:cBhvr additive="base">
                                        <p:cTn id="126" dur="150"/>
                                        <p:tgtEl>
                                          <p:spTgt spid="2">
                                            <p:graphicEl>
                                              <a:chart seriesIdx="-4" categoryIdx="1" bldStep="category"/>
                                            </p:graphicEl>
                                          </p:spTgt>
                                        </p:tgtEl>
                                        <p:attrNameLst>
                                          <p:attrName>ppt_x</p:attrName>
                                        </p:attrNameLst>
                                      </p:cBhvr>
                                      <p:tavLst>
                                        <p:tav tm="0">
                                          <p:val>
                                            <p:strVal val="ppt_x"/>
                                          </p:val>
                                        </p:tav>
                                        <p:tav tm="100000">
                                          <p:val>
                                            <p:strVal val="1+ppt_w/2"/>
                                          </p:val>
                                        </p:tav>
                                      </p:tavLst>
                                    </p:anim>
                                    <p:anim calcmode="lin" valueType="num">
                                      <p:cBhvr additive="base">
                                        <p:cTn id="127" dur="150"/>
                                        <p:tgtEl>
                                          <p:spTgt spid="2">
                                            <p:graphicEl>
                                              <a:chart seriesIdx="-4" categoryIdx="1" bldStep="category"/>
                                            </p:graphicEl>
                                          </p:spTgt>
                                        </p:tgtEl>
                                        <p:attrNameLst>
                                          <p:attrName>ppt_y</p:attrName>
                                        </p:attrNameLst>
                                      </p:cBhvr>
                                      <p:tavLst>
                                        <p:tav tm="0">
                                          <p:val>
                                            <p:strVal val="ppt_y"/>
                                          </p:val>
                                        </p:tav>
                                        <p:tav tm="100000">
                                          <p:val>
                                            <p:strVal val="ppt_y"/>
                                          </p:val>
                                        </p:tav>
                                      </p:tavLst>
                                    </p:anim>
                                    <p:set>
                                      <p:cBhvr>
                                        <p:cTn id="128" dur="1" fill="hold">
                                          <p:stCondLst>
                                            <p:cond delay="149"/>
                                          </p:stCondLst>
                                        </p:cTn>
                                        <p:tgtEl>
                                          <p:spTgt spid="2">
                                            <p:graphicEl>
                                              <a:chart seriesIdx="-4" categoryIdx="1" bldStep="category"/>
                                            </p:graphicEl>
                                          </p:spTgt>
                                        </p:tgtEl>
                                        <p:attrNameLst>
                                          <p:attrName>style.visibility</p:attrName>
                                        </p:attrNameLst>
                                      </p:cBhvr>
                                      <p:to>
                                        <p:strVal val="hidden"/>
                                      </p:to>
                                    </p:set>
                                  </p:childTnLst>
                                </p:cTn>
                              </p:par>
                              <p:par>
                                <p:cTn id="129" presetID="2" presetClass="exit" presetSubtype="2" accel="100000" fill="hold" grpId="1" nodeType="withEffect">
                                  <p:stCondLst>
                                    <p:cond delay="4000"/>
                                  </p:stCondLst>
                                  <p:childTnLst>
                                    <p:anim calcmode="lin" valueType="num">
                                      <p:cBhvr additive="base">
                                        <p:cTn id="130" dur="150"/>
                                        <p:tgtEl>
                                          <p:spTgt spid="2">
                                            <p:graphicEl>
                                              <a:chart seriesIdx="-4" categoryIdx="0" bldStep="category"/>
                                            </p:graphicEl>
                                          </p:spTgt>
                                        </p:tgtEl>
                                        <p:attrNameLst>
                                          <p:attrName>ppt_x</p:attrName>
                                        </p:attrNameLst>
                                      </p:cBhvr>
                                      <p:tavLst>
                                        <p:tav tm="0">
                                          <p:val>
                                            <p:strVal val="ppt_x"/>
                                          </p:val>
                                        </p:tav>
                                        <p:tav tm="100000">
                                          <p:val>
                                            <p:strVal val="1+ppt_w/2"/>
                                          </p:val>
                                        </p:tav>
                                      </p:tavLst>
                                    </p:anim>
                                    <p:anim calcmode="lin" valueType="num">
                                      <p:cBhvr additive="base">
                                        <p:cTn id="131" dur="150"/>
                                        <p:tgtEl>
                                          <p:spTgt spid="2">
                                            <p:graphicEl>
                                              <a:chart seriesIdx="-4" categoryIdx="0" bldStep="category"/>
                                            </p:graphicEl>
                                          </p:spTgt>
                                        </p:tgtEl>
                                        <p:attrNameLst>
                                          <p:attrName>ppt_y</p:attrName>
                                        </p:attrNameLst>
                                      </p:cBhvr>
                                      <p:tavLst>
                                        <p:tav tm="0">
                                          <p:val>
                                            <p:strVal val="ppt_y"/>
                                          </p:val>
                                        </p:tav>
                                        <p:tav tm="100000">
                                          <p:val>
                                            <p:strVal val="ppt_y"/>
                                          </p:val>
                                        </p:tav>
                                      </p:tavLst>
                                    </p:anim>
                                    <p:set>
                                      <p:cBhvr>
                                        <p:cTn id="132" dur="1" fill="hold">
                                          <p:stCondLst>
                                            <p:cond delay="149"/>
                                          </p:stCondLst>
                                        </p:cTn>
                                        <p:tgtEl>
                                          <p:spTgt spid="2">
                                            <p:graphicEl>
                                              <a:chart seriesIdx="-4" categoryIdx="0" bldStep="category"/>
                                            </p:graphicEl>
                                          </p:spTgt>
                                        </p:tgtEl>
                                        <p:attrNameLst>
                                          <p:attrName>style.visibility</p:attrName>
                                        </p:attrNameLst>
                                      </p:cBhvr>
                                      <p:to>
                                        <p:strVal val="hidden"/>
                                      </p:to>
                                    </p:set>
                                  </p:childTnLst>
                                </p:cTn>
                              </p:par>
                              <p:par>
                                <p:cTn id="133" presetID="2" presetClass="exit" presetSubtype="2" accel="100000" fill="hold" grpId="1" nodeType="withEffect">
                                  <p:stCondLst>
                                    <p:cond delay="4000"/>
                                  </p:stCondLst>
                                  <p:childTnLst>
                                    <p:anim calcmode="lin" valueType="num">
                                      <p:cBhvr additive="base">
                                        <p:cTn id="134" dur="150"/>
                                        <p:tgtEl>
                                          <p:spTgt spid="2">
                                            <p:graphicEl>
                                              <a:chart seriesIdx="-3" categoryIdx="-3" bldStep="gridLegend"/>
                                            </p:graphicEl>
                                          </p:spTgt>
                                        </p:tgtEl>
                                        <p:attrNameLst>
                                          <p:attrName>ppt_x</p:attrName>
                                        </p:attrNameLst>
                                      </p:cBhvr>
                                      <p:tavLst>
                                        <p:tav tm="0">
                                          <p:val>
                                            <p:strVal val="ppt_x"/>
                                          </p:val>
                                        </p:tav>
                                        <p:tav tm="100000">
                                          <p:val>
                                            <p:strVal val="1+ppt_w/2"/>
                                          </p:val>
                                        </p:tav>
                                      </p:tavLst>
                                    </p:anim>
                                    <p:anim calcmode="lin" valueType="num">
                                      <p:cBhvr additive="base">
                                        <p:cTn id="135" dur="150"/>
                                        <p:tgtEl>
                                          <p:spTgt spid="2">
                                            <p:graphicEl>
                                              <a:chart seriesIdx="-3" categoryIdx="-3" bldStep="gridLegend"/>
                                            </p:graphicEl>
                                          </p:spTgt>
                                        </p:tgtEl>
                                        <p:attrNameLst>
                                          <p:attrName>ppt_y</p:attrName>
                                        </p:attrNameLst>
                                      </p:cBhvr>
                                      <p:tavLst>
                                        <p:tav tm="0">
                                          <p:val>
                                            <p:strVal val="ppt_y"/>
                                          </p:val>
                                        </p:tav>
                                        <p:tav tm="100000">
                                          <p:val>
                                            <p:strVal val="ppt_y"/>
                                          </p:val>
                                        </p:tav>
                                      </p:tavLst>
                                    </p:anim>
                                    <p:set>
                                      <p:cBhvr>
                                        <p:cTn id="136" dur="1" fill="hold">
                                          <p:stCondLst>
                                            <p:cond delay="149"/>
                                          </p:stCondLst>
                                        </p:cTn>
                                        <p:tgtEl>
                                          <p:spTgt spid="2">
                                            <p:graphicEl>
                                              <a:chart seriesIdx="-3" categoryIdx="-3" bldStep="gridLegend"/>
                                            </p:graphicEl>
                                          </p:spTgt>
                                        </p:tgtEl>
                                        <p:attrNameLst>
                                          <p:attrName>style.visibility</p:attrName>
                                        </p:attrNameLst>
                                      </p:cBhvr>
                                      <p:to>
                                        <p:strVal val="hidden"/>
                                      </p:to>
                                    </p:set>
                                  </p:childTnLst>
                                </p:cTn>
                              </p:par>
                              <p:par>
                                <p:cTn id="137" presetID="2" presetClass="exit" presetSubtype="2" fill="hold" grpId="1" nodeType="withEffect">
                                  <p:stCondLst>
                                    <p:cond delay="4000"/>
                                  </p:stCondLst>
                                  <p:childTnLst>
                                    <p:anim calcmode="lin" valueType="num">
                                      <p:cBhvr additive="base">
                                        <p:cTn id="138" dur="150"/>
                                        <p:tgtEl>
                                          <p:spTgt spid="5"/>
                                        </p:tgtEl>
                                        <p:attrNameLst>
                                          <p:attrName>ppt_x</p:attrName>
                                        </p:attrNameLst>
                                      </p:cBhvr>
                                      <p:tavLst>
                                        <p:tav tm="0">
                                          <p:val>
                                            <p:strVal val="ppt_x"/>
                                          </p:val>
                                        </p:tav>
                                        <p:tav tm="100000">
                                          <p:val>
                                            <p:strVal val="1+ppt_w/2"/>
                                          </p:val>
                                        </p:tav>
                                      </p:tavLst>
                                    </p:anim>
                                    <p:anim calcmode="lin" valueType="num">
                                      <p:cBhvr additive="base">
                                        <p:cTn id="139" dur="150"/>
                                        <p:tgtEl>
                                          <p:spTgt spid="5"/>
                                        </p:tgtEl>
                                        <p:attrNameLst>
                                          <p:attrName>ppt_y</p:attrName>
                                        </p:attrNameLst>
                                      </p:cBhvr>
                                      <p:tavLst>
                                        <p:tav tm="0">
                                          <p:val>
                                            <p:strVal val="ppt_y"/>
                                          </p:val>
                                        </p:tav>
                                        <p:tav tm="100000">
                                          <p:val>
                                            <p:strVal val="ppt_y"/>
                                          </p:val>
                                        </p:tav>
                                      </p:tavLst>
                                    </p:anim>
                                    <p:set>
                                      <p:cBhvr>
                                        <p:cTn id="140" dur="1" fill="hold">
                                          <p:stCondLst>
                                            <p:cond delay="149"/>
                                          </p:stCondLst>
                                        </p:cTn>
                                        <p:tgtEl>
                                          <p:spTgt spid="5"/>
                                        </p:tgtEl>
                                        <p:attrNameLst>
                                          <p:attrName>style.visibility</p:attrName>
                                        </p:attrNameLst>
                                      </p:cBhvr>
                                      <p:to>
                                        <p:strVal val="hidden"/>
                                      </p:to>
                                    </p:set>
                                  </p:childTnLst>
                                </p:cTn>
                              </p:par>
                              <p:par>
                                <p:cTn id="141" presetID="2" presetClass="exit" presetSubtype="2" fill="hold" grpId="1" nodeType="withEffect">
                                  <p:stCondLst>
                                    <p:cond delay="4000"/>
                                  </p:stCondLst>
                                  <p:childTnLst>
                                    <p:anim calcmode="lin" valueType="num">
                                      <p:cBhvr additive="base">
                                        <p:cTn id="142" dur="150"/>
                                        <p:tgtEl>
                                          <p:spTgt spid="36"/>
                                        </p:tgtEl>
                                        <p:attrNameLst>
                                          <p:attrName>ppt_x</p:attrName>
                                        </p:attrNameLst>
                                      </p:cBhvr>
                                      <p:tavLst>
                                        <p:tav tm="0">
                                          <p:val>
                                            <p:strVal val="ppt_x"/>
                                          </p:val>
                                        </p:tav>
                                        <p:tav tm="100000">
                                          <p:val>
                                            <p:strVal val="1+ppt_w/2"/>
                                          </p:val>
                                        </p:tav>
                                      </p:tavLst>
                                    </p:anim>
                                    <p:anim calcmode="lin" valueType="num">
                                      <p:cBhvr additive="base">
                                        <p:cTn id="143" dur="150"/>
                                        <p:tgtEl>
                                          <p:spTgt spid="36"/>
                                        </p:tgtEl>
                                        <p:attrNameLst>
                                          <p:attrName>ppt_y</p:attrName>
                                        </p:attrNameLst>
                                      </p:cBhvr>
                                      <p:tavLst>
                                        <p:tav tm="0">
                                          <p:val>
                                            <p:strVal val="ppt_y"/>
                                          </p:val>
                                        </p:tav>
                                        <p:tav tm="100000">
                                          <p:val>
                                            <p:strVal val="ppt_y"/>
                                          </p:val>
                                        </p:tav>
                                      </p:tavLst>
                                    </p:anim>
                                    <p:set>
                                      <p:cBhvr>
                                        <p:cTn id="144" dur="1" fill="hold">
                                          <p:stCondLst>
                                            <p:cond delay="149"/>
                                          </p:stCondLst>
                                        </p:cTn>
                                        <p:tgtEl>
                                          <p:spTgt spid="36"/>
                                        </p:tgtEl>
                                        <p:attrNameLst>
                                          <p:attrName>style.visibility</p:attrName>
                                        </p:attrNameLst>
                                      </p:cBhvr>
                                      <p:to>
                                        <p:strVal val="hidden"/>
                                      </p:to>
                                    </p:set>
                                  </p:childTnLst>
                                </p:cTn>
                              </p:par>
                              <p:par>
                                <p:cTn id="145" presetID="2" presetClass="exit" presetSubtype="2" fill="hold" grpId="1" nodeType="withEffect">
                                  <p:stCondLst>
                                    <p:cond delay="4000"/>
                                  </p:stCondLst>
                                  <p:childTnLst>
                                    <p:anim calcmode="lin" valueType="num">
                                      <p:cBhvr additive="base">
                                        <p:cTn id="146" dur="150"/>
                                        <p:tgtEl>
                                          <p:spTgt spid="39"/>
                                        </p:tgtEl>
                                        <p:attrNameLst>
                                          <p:attrName>ppt_x</p:attrName>
                                        </p:attrNameLst>
                                      </p:cBhvr>
                                      <p:tavLst>
                                        <p:tav tm="0">
                                          <p:val>
                                            <p:strVal val="ppt_x"/>
                                          </p:val>
                                        </p:tav>
                                        <p:tav tm="100000">
                                          <p:val>
                                            <p:strVal val="1+ppt_w/2"/>
                                          </p:val>
                                        </p:tav>
                                      </p:tavLst>
                                    </p:anim>
                                    <p:anim calcmode="lin" valueType="num">
                                      <p:cBhvr additive="base">
                                        <p:cTn id="147" dur="150"/>
                                        <p:tgtEl>
                                          <p:spTgt spid="39"/>
                                        </p:tgtEl>
                                        <p:attrNameLst>
                                          <p:attrName>ppt_y</p:attrName>
                                        </p:attrNameLst>
                                      </p:cBhvr>
                                      <p:tavLst>
                                        <p:tav tm="0">
                                          <p:val>
                                            <p:strVal val="ppt_y"/>
                                          </p:val>
                                        </p:tav>
                                        <p:tav tm="100000">
                                          <p:val>
                                            <p:strVal val="ppt_y"/>
                                          </p:val>
                                        </p:tav>
                                      </p:tavLst>
                                    </p:anim>
                                    <p:set>
                                      <p:cBhvr>
                                        <p:cTn id="148" dur="1" fill="hold">
                                          <p:stCondLst>
                                            <p:cond delay="149"/>
                                          </p:stCondLst>
                                        </p:cTn>
                                        <p:tgtEl>
                                          <p:spTgt spid="39"/>
                                        </p:tgtEl>
                                        <p:attrNameLst>
                                          <p:attrName>style.visibility</p:attrName>
                                        </p:attrNameLst>
                                      </p:cBhvr>
                                      <p:to>
                                        <p:strVal val="hidden"/>
                                      </p:to>
                                    </p:set>
                                  </p:childTnLst>
                                </p:cTn>
                              </p:par>
                              <p:par>
                                <p:cTn id="149" presetID="2" presetClass="exit" presetSubtype="2" fill="hold" grpId="1" nodeType="withEffect">
                                  <p:stCondLst>
                                    <p:cond delay="4000"/>
                                  </p:stCondLst>
                                  <p:childTnLst>
                                    <p:anim calcmode="lin" valueType="num">
                                      <p:cBhvr additive="base">
                                        <p:cTn id="150" dur="150"/>
                                        <p:tgtEl>
                                          <p:spTgt spid="40"/>
                                        </p:tgtEl>
                                        <p:attrNameLst>
                                          <p:attrName>ppt_x</p:attrName>
                                        </p:attrNameLst>
                                      </p:cBhvr>
                                      <p:tavLst>
                                        <p:tav tm="0">
                                          <p:val>
                                            <p:strVal val="ppt_x"/>
                                          </p:val>
                                        </p:tav>
                                        <p:tav tm="100000">
                                          <p:val>
                                            <p:strVal val="1+ppt_w/2"/>
                                          </p:val>
                                        </p:tav>
                                      </p:tavLst>
                                    </p:anim>
                                    <p:anim calcmode="lin" valueType="num">
                                      <p:cBhvr additive="base">
                                        <p:cTn id="151" dur="150"/>
                                        <p:tgtEl>
                                          <p:spTgt spid="40"/>
                                        </p:tgtEl>
                                        <p:attrNameLst>
                                          <p:attrName>ppt_y</p:attrName>
                                        </p:attrNameLst>
                                      </p:cBhvr>
                                      <p:tavLst>
                                        <p:tav tm="0">
                                          <p:val>
                                            <p:strVal val="ppt_y"/>
                                          </p:val>
                                        </p:tav>
                                        <p:tav tm="100000">
                                          <p:val>
                                            <p:strVal val="ppt_y"/>
                                          </p:val>
                                        </p:tav>
                                      </p:tavLst>
                                    </p:anim>
                                    <p:set>
                                      <p:cBhvr>
                                        <p:cTn id="152" dur="1" fill="hold">
                                          <p:stCondLst>
                                            <p:cond delay="149"/>
                                          </p:stCondLst>
                                        </p:cTn>
                                        <p:tgtEl>
                                          <p:spTgt spid="40"/>
                                        </p:tgtEl>
                                        <p:attrNameLst>
                                          <p:attrName>style.visibility</p:attrName>
                                        </p:attrNameLst>
                                      </p:cBhvr>
                                      <p:to>
                                        <p:strVal val="hidden"/>
                                      </p:to>
                                    </p:set>
                                  </p:childTnLst>
                                </p:cTn>
                              </p:par>
                              <p:par>
                                <p:cTn id="153" presetID="2" presetClass="exit" presetSubtype="2" fill="hold" grpId="1" nodeType="withEffect">
                                  <p:stCondLst>
                                    <p:cond delay="4000"/>
                                  </p:stCondLst>
                                  <p:childTnLst>
                                    <p:anim calcmode="lin" valueType="num">
                                      <p:cBhvr additive="base">
                                        <p:cTn id="154" dur="150"/>
                                        <p:tgtEl>
                                          <p:spTgt spid="41"/>
                                        </p:tgtEl>
                                        <p:attrNameLst>
                                          <p:attrName>ppt_x</p:attrName>
                                        </p:attrNameLst>
                                      </p:cBhvr>
                                      <p:tavLst>
                                        <p:tav tm="0">
                                          <p:val>
                                            <p:strVal val="ppt_x"/>
                                          </p:val>
                                        </p:tav>
                                        <p:tav tm="100000">
                                          <p:val>
                                            <p:strVal val="1+ppt_w/2"/>
                                          </p:val>
                                        </p:tav>
                                      </p:tavLst>
                                    </p:anim>
                                    <p:anim calcmode="lin" valueType="num">
                                      <p:cBhvr additive="base">
                                        <p:cTn id="155" dur="150"/>
                                        <p:tgtEl>
                                          <p:spTgt spid="41"/>
                                        </p:tgtEl>
                                        <p:attrNameLst>
                                          <p:attrName>ppt_y</p:attrName>
                                        </p:attrNameLst>
                                      </p:cBhvr>
                                      <p:tavLst>
                                        <p:tav tm="0">
                                          <p:val>
                                            <p:strVal val="ppt_y"/>
                                          </p:val>
                                        </p:tav>
                                        <p:tav tm="100000">
                                          <p:val>
                                            <p:strVal val="ppt_y"/>
                                          </p:val>
                                        </p:tav>
                                      </p:tavLst>
                                    </p:anim>
                                    <p:set>
                                      <p:cBhvr>
                                        <p:cTn id="156" dur="1" fill="hold">
                                          <p:stCondLst>
                                            <p:cond delay="149"/>
                                          </p:stCondLst>
                                        </p:cTn>
                                        <p:tgtEl>
                                          <p:spTgt spid="41"/>
                                        </p:tgtEl>
                                        <p:attrNameLst>
                                          <p:attrName>style.visibility</p:attrName>
                                        </p:attrNameLst>
                                      </p:cBhvr>
                                      <p:to>
                                        <p:strVal val="hidden"/>
                                      </p:to>
                                    </p:set>
                                  </p:childTnLst>
                                </p:cTn>
                              </p:par>
                              <p:par>
                                <p:cTn id="157" presetID="2" presetClass="exit" presetSubtype="2" accel="100000" fill="hold" nodeType="withEffect">
                                  <p:stCondLst>
                                    <p:cond delay="4000"/>
                                  </p:stCondLst>
                                  <p:childTnLst>
                                    <p:anim calcmode="lin" valueType="num">
                                      <p:cBhvr additive="base">
                                        <p:cTn id="158" dur="150"/>
                                        <p:tgtEl>
                                          <p:spTgt spid="9"/>
                                        </p:tgtEl>
                                        <p:attrNameLst>
                                          <p:attrName>ppt_x</p:attrName>
                                        </p:attrNameLst>
                                      </p:cBhvr>
                                      <p:tavLst>
                                        <p:tav tm="0">
                                          <p:val>
                                            <p:strVal val="ppt_x"/>
                                          </p:val>
                                        </p:tav>
                                        <p:tav tm="100000">
                                          <p:val>
                                            <p:strVal val="1+ppt_w/2"/>
                                          </p:val>
                                        </p:tav>
                                      </p:tavLst>
                                    </p:anim>
                                    <p:anim calcmode="lin" valueType="num">
                                      <p:cBhvr additive="base">
                                        <p:cTn id="159" dur="150"/>
                                        <p:tgtEl>
                                          <p:spTgt spid="9"/>
                                        </p:tgtEl>
                                        <p:attrNameLst>
                                          <p:attrName>ppt_y</p:attrName>
                                        </p:attrNameLst>
                                      </p:cBhvr>
                                      <p:tavLst>
                                        <p:tav tm="0">
                                          <p:val>
                                            <p:strVal val="ppt_y"/>
                                          </p:val>
                                        </p:tav>
                                        <p:tav tm="100000">
                                          <p:val>
                                            <p:strVal val="ppt_y"/>
                                          </p:val>
                                        </p:tav>
                                      </p:tavLst>
                                    </p:anim>
                                    <p:set>
                                      <p:cBhvr>
                                        <p:cTn id="160" dur="1" fill="hold">
                                          <p:stCondLst>
                                            <p:cond delay="149"/>
                                          </p:stCondLst>
                                        </p:cTn>
                                        <p:tgtEl>
                                          <p:spTgt spid="9"/>
                                        </p:tgtEl>
                                        <p:attrNameLst>
                                          <p:attrName>style.visibility</p:attrName>
                                        </p:attrNameLst>
                                      </p:cBhvr>
                                      <p:to>
                                        <p:strVal val="hidden"/>
                                      </p:to>
                                    </p:set>
                                  </p:childTnLst>
                                </p:cTn>
                              </p:par>
                              <p:par>
                                <p:cTn id="161" presetID="2" presetClass="exit" presetSubtype="2" accel="100000" fill="hold" grpId="1" nodeType="withEffect">
                                  <p:stCondLst>
                                    <p:cond delay="4000"/>
                                  </p:stCondLst>
                                  <p:childTnLst>
                                    <p:anim calcmode="lin" valueType="num">
                                      <p:cBhvr additive="base">
                                        <p:cTn id="162" dur="150"/>
                                        <p:tgtEl>
                                          <p:spTgt spid="19"/>
                                        </p:tgtEl>
                                        <p:attrNameLst>
                                          <p:attrName>ppt_x</p:attrName>
                                        </p:attrNameLst>
                                      </p:cBhvr>
                                      <p:tavLst>
                                        <p:tav tm="0">
                                          <p:val>
                                            <p:strVal val="ppt_x"/>
                                          </p:val>
                                        </p:tav>
                                        <p:tav tm="100000">
                                          <p:val>
                                            <p:strVal val="1+ppt_w/2"/>
                                          </p:val>
                                        </p:tav>
                                      </p:tavLst>
                                    </p:anim>
                                    <p:anim calcmode="lin" valueType="num">
                                      <p:cBhvr additive="base">
                                        <p:cTn id="163" dur="150"/>
                                        <p:tgtEl>
                                          <p:spTgt spid="19"/>
                                        </p:tgtEl>
                                        <p:attrNameLst>
                                          <p:attrName>ppt_y</p:attrName>
                                        </p:attrNameLst>
                                      </p:cBhvr>
                                      <p:tavLst>
                                        <p:tav tm="0">
                                          <p:val>
                                            <p:strVal val="ppt_y"/>
                                          </p:val>
                                        </p:tav>
                                        <p:tav tm="100000">
                                          <p:val>
                                            <p:strVal val="ppt_y"/>
                                          </p:val>
                                        </p:tav>
                                      </p:tavLst>
                                    </p:anim>
                                    <p:set>
                                      <p:cBhvr>
                                        <p:cTn id="164" dur="1" fill="hold">
                                          <p:stCondLst>
                                            <p:cond delay="14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Graphic spid="2" grpId="1">
        <p:bldSub>
          <a:bldChart bld="category"/>
        </p:bldSub>
      </p:bldGraphic>
      <p:bldP spid="5" grpId="0"/>
      <p:bldP spid="5" grpId="1"/>
      <p:bldP spid="19" grpId="0"/>
      <p:bldP spid="19" grpId="1"/>
      <p:bldP spid="36" grpId="0"/>
      <p:bldP spid="36" grpId="1"/>
      <p:bldP spid="39" grpId="0"/>
      <p:bldP spid="39" grpId="1"/>
      <p:bldP spid="40" grpId="0"/>
      <p:bldP spid="40" grpId="1"/>
      <p:bldP spid="41" grpId="0"/>
      <p:bldP spid="4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nvGraphicFramePr>
        <p:xfrm>
          <a:off x="1127974" y="2172040"/>
          <a:ext cx="9952661" cy="343814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OECD; UN; World Bank; ILO; Eurostat; national Fontes; McKinsey Global Institute analysis</a:t>
            </a:r>
          </a:p>
        </p:txBody>
      </p:sp>
      <p:sp>
        <p:nvSpPr>
          <p:cNvPr id="11" name="Title 1"/>
          <p:cNvSpPr txBox="1">
            <a:spLocks/>
          </p:cNvSpPr>
          <p:nvPr/>
        </p:nvSpPr>
        <p:spPr>
          <a:xfrm>
            <a:off x="1193156" y="897199"/>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De 2013 a 2020, cerca de </a:t>
            </a:r>
            <a:r>
              <a:rPr lang="pt-BR" sz="2500" b="0" dirty="0">
                <a:solidFill>
                  <a:srgbClr val="FFD200"/>
                </a:solidFill>
                <a:latin typeface="EYInterstate Light" panose="02000506000000020004" pitchFamily="2" charset="0"/>
              </a:rPr>
              <a:t>11 milhões</a:t>
            </a:r>
            <a:r>
              <a:rPr lang="pt-BR" sz="2500" b="0" dirty="0">
                <a:solidFill>
                  <a:srgbClr val="FFFFFF"/>
                </a:solidFill>
                <a:latin typeface="EYInterstate Light" panose="02000506000000020004" pitchFamily="2" charset="0"/>
              </a:rPr>
              <a:t> de novos trabalhadores entrarão no mercado de trabalho dos EUA.</a:t>
            </a:r>
            <a:endParaRPr lang="en-US" sz="2500" b="0" dirty="0">
              <a:solidFill>
                <a:srgbClr val="FFFFFF"/>
              </a:solidFill>
              <a:latin typeface="EYInterstate Light" panose="02000506000000020004" pitchFamily="2" charset="0"/>
            </a:endParaRPr>
          </a:p>
        </p:txBody>
      </p:sp>
      <p:sp>
        <p:nvSpPr>
          <p:cNvPr id="13" name="Title 1"/>
          <p:cNvSpPr txBox="1">
            <a:spLocks/>
          </p:cNvSpPr>
          <p:nvPr/>
        </p:nvSpPr>
        <p:spPr>
          <a:xfrm>
            <a:off x="1193156" y="868422"/>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E não serão apenas da geração Y... Mas sim pessoas que não fizeram parte da força de trabalho anteriormente. A maioria deles será mulheres e estudantes.</a:t>
            </a:r>
            <a:endParaRPr lang="pt-BR" sz="2500" b="0" dirty="0">
              <a:solidFill>
                <a:srgbClr val="FFD200"/>
              </a:solidFill>
              <a:latin typeface="EYInterstate Light" panose="02000506000000020004" pitchFamily="2" charset="0"/>
            </a:endParaRPr>
          </a:p>
        </p:txBody>
      </p:sp>
    </p:spTree>
    <p:extLst>
      <p:ext uri="{BB962C8B-B14F-4D97-AF65-F5344CB8AC3E}">
        <p14:creationId xmlns:p14="http://schemas.microsoft.com/office/powerpoint/2010/main" val="2652312542"/>
      </p:ext>
    </p:extLst>
  </p:cSld>
  <p:clrMapOvr>
    <a:masterClrMapping/>
  </p:clrMapOvr>
  <mc:AlternateContent xmlns:mc="http://schemas.openxmlformats.org/markup-compatibility/2006" xmlns:p14="http://schemas.microsoft.com/office/powerpoint/2010/main">
    <mc:Choice Requires="p14">
      <p:transition p14:dur="10" advClick="0" advTm="9000"/>
    </mc:Choice>
    <mc:Fallback xmlns="">
      <p:transition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10" dur="500"/>
                                        <p:tgtEl>
                                          <p:spTgt spid="7">
                                            <p:graphicEl>
                                              <a:chart seriesIdx="-3" categoryIdx="-3" bldStep="gridLegend"/>
                                            </p:graphicEl>
                                          </p:spTgt>
                                        </p:tgtEl>
                                      </p:cBhvr>
                                    </p:animEffect>
                                  </p:childTnLst>
                                </p:cTn>
                              </p:par>
                            </p:childTnLst>
                          </p:cTn>
                        </p:par>
                        <p:par>
                          <p:cTn id="11" fill="hold">
                            <p:stCondLst>
                              <p:cond delay="1500"/>
                            </p:stCondLst>
                            <p:childTnLst>
                              <p:par>
                                <p:cTn id="12" presetID="22" presetClass="entr" presetSubtype="8" fill="hold" grpId="0" nodeType="afterEffect">
                                  <p:stCondLst>
                                    <p:cond delay="500"/>
                                  </p:stCondLst>
                                  <p:childTnLst>
                                    <p:set>
                                      <p:cBhvr>
                                        <p:cTn id="13"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4" dur="3000"/>
                                        <p:tgtEl>
                                          <p:spTgt spid="7">
                                            <p:graphicEl>
                                              <a:chart seriesIdx="0" categoryIdx="-4" bldStep="series"/>
                                            </p:graphicEl>
                                          </p:spTgt>
                                        </p:tgtEl>
                                      </p:cBhvr>
                                    </p:animEffect>
                                  </p:childTnLst>
                                </p:cTn>
                              </p:par>
                            </p:childTnLst>
                          </p:cTn>
                        </p:par>
                        <p:par>
                          <p:cTn id="15" fill="hold">
                            <p:stCondLst>
                              <p:cond delay="5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500"/>
                            </p:stCondLst>
                            <p:childTnLst>
                              <p:par>
                                <p:cTn id="20" presetID="2" presetClass="exit" presetSubtype="2" fill="hold" grpId="1" nodeType="afterEffect">
                                  <p:stCondLst>
                                    <p:cond delay="0"/>
                                  </p:stCondLst>
                                  <p:childTnLst>
                                    <p:anim calcmode="lin" valueType="num">
                                      <p:cBhvr additive="base">
                                        <p:cTn id="21" dur="250"/>
                                        <p:tgtEl>
                                          <p:spTgt spid="11"/>
                                        </p:tgtEl>
                                        <p:attrNameLst>
                                          <p:attrName>ppt_x</p:attrName>
                                        </p:attrNameLst>
                                      </p:cBhvr>
                                      <p:tavLst>
                                        <p:tav tm="0">
                                          <p:val>
                                            <p:strVal val="ppt_x"/>
                                          </p:val>
                                        </p:tav>
                                        <p:tav tm="100000">
                                          <p:val>
                                            <p:strVal val="1+ppt_w/2"/>
                                          </p:val>
                                        </p:tav>
                                      </p:tavLst>
                                    </p:anim>
                                    <p:anim calcmode="lin" valueType="num">
                                      <p:cBhvr additive="base">
                                        <p:cTn id="22" dur="250"/>
                                        <p:tgtEl>
                                          <p:spTgt spid="11"/>
                                        </p:tgtEl>
                                        <p:attrNameLst>
                                          <p:attrName>ppt_y</p:attrName>
                                        </p:attrNameLst>
                                      </p:cBhvr>
                                      <p:tavLst>
                                        <p:tav tm="0">
                                          <p:val>
                                            <p:strVal val="ppt_y"/>
                                          </p:val>
                                        </p:tav>
                                        <p:tav tm="100000">
                                          <p:val>
                                            <p:strVal val="ppt_y"/>
                                          </p:val>
                                        </p:tav>
                                      </p:tavLst>
                                    </p:anim>
                                    <p:set>
                                      <p:cBhvr>
                                        <p:cTn id="23" dur="1" fill="hold">
                                          <p:stCondLst>
                                            <p:cond delay="249"/>
                                          </p:stCondLst>
                                        </p:cTn>
                                        <p:tgtEl>
                                          <p:spTgt spid="11"/>
                                        </p:tgtEl>
                                        <p:attrNameLst>
                                          <p:attrName>style.visibility</p:attrName>
                                        </p:attrNameLst>
                                      </p:cBhvr>
                                      <p:to>
                                        <p:strVal val="hidden"/>
                                      </p:to>
                                    </p:set>
                                  </p:childTnLst>
                                </p:cTn>
                              </p:par>
                              <p:par>
                                <p:cTn id="24" presetID="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250" fill="hold"/>
                                        <p:tgtEl>
                                          <p:spTgt spid="13"/>
                                        </p:tgtEl>
                                        <p:attrNameLst>
                                          <p:attrName>ppt_x</p:attrName>
                                        </p:attrNameLst>
                                      </p:cBhvr>
                                      <p:tavLst>
                                        <p:tav tm="0">
                                          <p:val>
                                            <p:strVal val="0-#ppt_w/2"/>
                                          </p:val>
                                        </p:tav>
                                        <p:tav tm="100000">
                                          <p:val>
                                            <p:strVal val="#ppt_x"/>
                                          </p:val>
                                        </p:tav>
                                      </p:tavLst>
                                    </p:anim>
                                    <p:anim calcmode="lin" valueType="num">
                                      <p:cBhvr additive="base">
                                        <p:cTn id="27" dur="250" fill="hold"/>
                                        <p:tgtEl>
                                          <p:spTgt spid="13"/>
                                        </p:tgtEl>
                                        <p:attrNameLst>
                                          <p:attrName>ppt_y</p:attrName>
                                        </p:attrNameLst>
                                      </p:cBhvr>
                                      <p:tavLst>
                                        <p:tav tm="0">
                                          <p:val>
                                            <p:strVal val="#ppt_y"/>
                                          </p:val>
                                        </p:tav>
                                        <p:tav tm="100000">
                                          <p:val>
                                            <p:strVal val="#ppt_y"/>
                                          </p:val>
                                        </p:tav>
                                      </p:tavLst>
                                    </p:anim>
                                  </p:childTnLst>
                                </p:cTn>
                              </p:par>
                            </p:childTnLst>
                          </p:cTn>
                        </p:par>
                        <p:par>
                          <p:cTn id="28" fill="hold">
                            <p:stCondLst>
                              <p:cond delay="5750"/>
                            </p:stCondLst>
                            <p:childTnLst>
                              <p:par>
                                <p:cTn id="29" presetID="2" presetClass="exit" presetSubtype="2" accel="100000" fill="hold" grpId="1" nodeType="afterEffect">
                                  <p:stCondLst>
                                    <p:cond delay="3500"/>
                                  </p:stCondLst>
                                  <p:childTnLst>
                                    <p:anim calcmode="lin" valueType="num">
                                      <p:cBhvr additive="base">
                                        <p:cTn id="30" dur="150"/>
                                        <p:tgtEl>
                                          <p:spTgt spid="7">
                                            <p:graphicEl>
                                              <a:chart seriesIdx="0" categoryIdx="-4" bldStep="series"/>
                                            </p:graphicEl>
                                          </p:spTgt>
                                        </p:tgtEl>
                                        <p:attrNameLst>
                                          <p:attrName>ppt_x</p:attrName>
                                        </p:attrNameLst>
                                      </p:cBhvr>
                                      <p:tavLst>
                                        <p:tav tm="0">
                                          <p:val>
                                            <p:strVal val="ppt_x"/>
                                          </p:val>
                                        </p:tav>
                                        <p:tav tm="100000">
                                          <p:val>
                                            <p:strVal val="1+ppt_w/2"/>
                                          </p:val>
                                        </p:tav>
                                      </p:tavLst>
                                    </p:anim>
                                    <p:anim calcmode="lin" valueType="num">
                                      <p:cBhvr additive="base">
                                        <p:cTn id="31" dur="150"/>
                                        <p:tgtEl>
                                          <p:spTgt spid="7">
                                            <p:graphicEl>
                                              <a:chart seriesIdx="0" categoryIdx="-4" bldStep="series"/>
                                            </p:graphicEl>
                                          </p:spTgt>
                                        </p:tgtEl>
                                        <p:attrNameLst>
                                          <p:attrName>ppt_y</p:attrName>
                                        </p:attrNameLst>
                                      </p:cBhvr>
                                      <p:tavLst>
                                        <p:tav tm="0">
                                          <p:val>
                                            <p:strVal val="ppt_y"/>
                                          </p:val>
                                        </p:tav>
                                        <p:tav tm="100000">
                                          <p:val>
                                            <p:strVal val="ppt_y"/>
                                          </p:val>
                                        </p:tav>
                                      </p:tavLst>
                                    </p:anim>
                                    <p:set>
                                      <p:cBhvr>
                                        <p:cTn id="32" dur="1" fill="hold">
                                          <p:stCondLst>
                                            <p:cond delay="149"/>
                                          </p:stCondLst>
                                        </p:cTn>
                                        <p:tgtEl>
                                          <p:spTgt spid="7">
                                            <p:graphicEl>
                                              <a:chart seriesIdx="0" categoryIdx="-4" bldStep="series"/>
                                            </p:graphicEl>
                                          </p:spTgt>
                                        </p:tgtEl>
                                        <p:attrNameLst>
                                          <p:attrName>style.visibility</p:attrName>
                                        </p:attrNameLst>
                                      </p:cBhvr>
                                      <p:to>
                                        <p:strVal val="hidden"/>
                                      </p:to>
                                    </p:set>
                                  </p:childTnLst>
                                </p:cTn>
                              </p:par>
                              <p:par>
                                <p:cTn id="33" presetID="2" presetClass="exit" presetSubtype="2" accel="100000" fill="hold" grpId="1" nodeType="withEffect">
                                  <p:stCondLst>
                                    <p:cond delay="3500"/>
                                  </p:stCondLst>
                                  <p:childTnLst>
                                    <p:anim calcmode="lin" valueType="num">
                                      <p:cBhvr additive="base">
                                        <p:cTn id="34" dur="150"/>
                                        <p:tgtEl>
                                          <p:spTgt spid="7">
                                            <p:graphicEl>
                                              <a:chart seriesIdx="-3" categoryIdx="-3" bldStep="gridLegend"/>
                                            </p:graphicEl>
                                          </p:spTgt>
                                        </p:tgtEl>
                                        <p:attrNameLst>
                                          <p:attrName>ppt_x</p:attrName>
                                        </p:attrNameLst>
                                      </p:cBhvr>
                                      <p:tavLst>
                                        <p:tav tm="0">
                                          <p:val>
                                            <p:strVal val="ppt_x"/>
                                          </p:val>
                                        </p:tav>
                                        <p:tav tm="100000">
                                          <p:val>
                                            <p:strVal val="1+ppt_w/2"/>
                                          </p:val>
                                        </p:tav>
                                      </p:tavLst>
                                    </p:anim>
                                    <p:anim calcmode="lin" valueType="num">
                                      <p:cBhvr additive="base">
                                        <p:cTn id="35" dur="150"/>
                                        <p:tgtEl>
                                          <p:spTgt spid="7">
                                            <p:graphicEl>
                                              <a:chart seriesIdx="-3" categoryIdx="-3" bldStep="gridLegend"/>
                                            </p:graphicEl>
                                          </p:spTgt>
                                        </p:tgtEl>
                                        <p:attrNameLst>
                                          <p:attrName>ppt_y</p:attrName>
                                        </p:attrNameLst>
                                      </p:cBhvr>
                                      <p:tavLst>
                                        <p:tav tm="0">
                                          <p:val>
                                            <p:strVal val="ppt_y"/>
                                          </p:val>
                                        </p:tav>
                                        <p:tav tm="100000">
                                          <p:val>
                                            <p:strVal val="ppt_y"/>
                                          </p:val>
                                        </p:tav>
                                      </p:tavLst>
                                    </p:anim>
                                    <p:set>
                                      <p:cBhvr>
                                        <p:cTn id="36" dur="1" fill="hold">
                                          <p:stCondLst>
                                            <p:cond delay="149"/>
                                          </p:stCondLst>
                                        </p:cTn>
                                        <p:tgtEl>
                                          <p:spTgt spid="7">
                                            <p:graphicEl>
                                              <a:chart seriesIdx="-3" categoryIdx="-3" bldStep="gridLegend"/>
                                            </p:graphicEl>
                                          </p:spTgt>
                                        </p:tgtEl>
                                        <p:attrNameLst>
                                          <p:attrName>style.visibility</p:attrName>
                                        </p:attrNameLst>
                                      </p:cBhvr>
                                      <p:to>
                                        <p:strVal val="hidden"/>
                                      </p:to>
                                    </p:set>
                                  </p:childTnLst>
                                </p:cTn>
                              </p:par>
                              <p:par>
                                <p:cTn id="37" presetID="2" presetClass="exit" presetSubtype="2" accel="100000" fill="hold" grpId="1" nodeType="withEffect">
                                  <p:stCondLst>
                                    <p:cond delay="3500"/>
                                  </p:stCondLst>
                                  <p:childTnLst>
                                    <p:anim calcmode="lin" valueType="num">
                                      <p:cBhvr additive="base">
                                        <p:cTn id="38" dur="150"/>
                                        <p:tgtEl>
                                          <p:spTgt spid="10"/>
                                        </p:tgtEl>
                                        <p:attrNameLst>
                                          <p:attrName>ppt_x</p:attrName>
                                        </p:attrNameLst>
                                      </p:cBhvr>
                                      <p:tavLst>
                                        <p:tav tm="0">
                                          <p:val>
                                            <p:strVal val="ppt_x"/>
                                          </p:val>
                                        </p:tav>
                                        <p:tav tm="100000">
                                          <p:val>
                                            <p:strVal val="1+ppt_w/2"/>
                                          </p:val>
                                        </p:tav>
                                      </p:tavLst>
                                    </p:anim>
                                    <p:anim calcmode="lin" valueType="num">
                                      <p:cBhvr additive="base">
                                        <p:cTn id="39" dur="150"/>
                                        <p:tgtEl>
                                          <p:spTgt spid="10"/>
                                        </p:tgtEl>
                                        <p:attrNameLst>
                                          <p:attrName>ppt_y</p:attrName>
                                        </p:attrNameLst>
                                      </p:cBhvr>
                                      <p:tavLst>
                                        <p:tav tm="0">
                                          <p:val>
                                            <p:strVal val="ppt_y"/>
                                          </p:val>
                                        </p:tav>
                                        <p:tav tm="100000">
                                          <p:val>
                                            <p:strVal val="ppt_y"/>
                                          </p:val>
                                        </p:tav>
                                      </p:tavLst>
                                    </p:anim>
                                    <p:set>
                                      <p:cBhvr>
                                        <p:cTn id="40" dur="1" fill="hold">
                                          <p:stCondLst>
                                            <p:cond delay="149"/>
                                          </p:stCondLst>
                                        </p:cTn>
                                        <p:tgtEl>
                                          <p:spTgt spid="10"/>
                                        </p:tgtEl>
                                        <p:attrNameLst>
                                          <p:attrName>style.visibility</p:attrName>
                                        </p:attrNameLst>
                                      </p:cBhvr>
                                      <p:to>
                                        <p:strVal val="hidden"/>
                                      </p:to>
                                    </p:set>
                                  </p:childTnLst>
                                </p:cTn>
                              </p:par>
                              <p:par>
                                <p:cTn id="41" presetID="2" presetClass="exit" presetSubtype="2" accel="100000" fill="hold" grpId="1" nodeType="withEffect">
                                  <p:stCondLst>
                                    <p:cond delay="3500"/>
                                  </p:stCondLst>
                                  <p:childTnLst>
                                    <p:anim calcmode="lin" valueType="num">
                                      <p:cBhvr additive="base">
                                        <p:cTn id="42" dur="150"/>
                                        <p:tgtEl>
                                          <p:spTgt spid="13"/>
                                        </p:tgtEl>
                                        <p:attrNameLst>
                                          <p:attrName>ppt_x</p:attrName>
                                        </p:attrNameLst>
                                      </p:cBhvr>
                                      <p:tavLst>
                                        <p:tav tm="0">
                                          <p:val>
                                            <p:strVal val="ppt_x"/>
                                          </p:val>
                                        </p:tav>
                                        <p:tav tm="100000">
                                          <p:val>
                                            <p:strVal val="1+ppt_w/2"/>
                                          </p:val>
                                        </p:tav>
                                      </p:tavLst>
                                    </p:anim>
                                    <p:anim calcmode="lin" valueType="num">
                                      <p:cBhvr additive="base">
                                        <p:cTn id="43" dur="150"/>
                                        <p:tgtEl>
                                          <p:spTgt spid="13"/>
                                        </p:tgtEl>
                                        <p:attrNameLst>
                                          <p:attrName>ppt_y</p:attrName>
                                        </p:attrNameLst>
                                      </p:cBhvr>
                                      <p:tavLst>
                                        <p:tav tm="0">
                                          <p:val>
                                            <p:strVal val="ppt_y"/>
                                          </p:val>
                                        </p:tav>
                                        <p:tav tm="100000">
                                          <p:val>
                                            <p:strVal val="ppt_y"/>
                                          </p:val>
                                        </p:tav>
                                      </p:tavLst>
                                    </p:anim>
                                    <p:set>
                                      <p:cBhvr>
                                        <p:cTn id="44" dur="1" fill="hold">
                                          <p:stCondLst>
                                            <p:cond delay="14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Graphic spid="7" grpId="1">
        <p:bldSub>
          <a:bldChart bld="series"/>
        </p:bldSub>
      </p:bldGraphic>
      <p:bldP spid="10" grpId="0"/>
      <p:bldP spid="10" grpId="1"/>
      <p:bldP spid="11" grpId="0"/>
      <p:bldP spid="11" grpId="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401097" y="3516677"/>
            <a:ext cx="206477" cy="252870"/>
          </a:xfrm>
          <a:prstGeom prst="rec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4" name="Title 1"/>
          <p:cNvSpPr txBox="1">
            <a:spLocks/>
          </p:cNvSpPr>
          <p:nvPr/>
        </p:nvSpPr>
        <p:spPr>
          <a:xfrm>
            <a:off x="138794" y="1223148"/>
            <a:ext cx="12198350" cy="4318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5000" dirty="0">
                <a:solidFill>
                  <a:srgbClr val="404040"/>
                </a:solidFill>
                <a:latin typeface="EYInterstate" panose="02000503020000020004" pitchFamily="2" charset="0"/>
              </a:rPr>
              <a:t>Aproximadamente 3.5 zettabytes </a:t>
            </a:r>
            <a:r>
              <a:rPr lang="pt-BR" sz="2000" dirty="0">
                <a:solidFill>
                  <a:srgbClr val="404040"/>
                </a:solidFill>
                <a:latin typeface="EYInterstate Light" panose="02000506000000020004" pitchFamily="2" charset="0"/>
              </a:rPr>
              <a:t>(3.5x10</a:t>
            </a:r>
            <a:r>
              <a:rPr lang="pt-BR" sz="2000" baseline="30000" dirty="0">
                <a:solidFill>
                  <a:srgbClr val="404040"/>
                </a:solidFill>
                <a:latin typeface="EYInterstate Light" panose="02000506000000020004" pitchFamily="2" charset="0"/>
              </a:rPr>
              <a:t>21</a:t>
            </a:r>
            <a:r>
              <a:rPr lang="pt-BR" sz="2000" dirty="0">
                <a:solidFill>
                  <a:srgbClr val="404040"/>
                </a:solidFill>
                <a:latin typeface="EYInterstate Light" panose="02000506000000020004" pitchFamily="2" charset="0"/>
              </a:rPr>
              <a:t>)</a:t>
            </a:r>
          </a:p>
        </p:txBody>
      </p:sp>
      <p:sp>
        <p:nvSpPr>
          <p:cNvPr id="5" name="Title 1"/>
          <p:cNvSpPr txBox="1">
            <a:spLocks/>
          </p:cNvSpPr>
          <p:nvPr/>
        </p:nvSpPr>
        <p:spPr>
          <a:xfrm>
            <a:off x="1230994" y="1883030"/>
            <a:ext cx="9956800" cy="4318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404040"/>
                </a:solidFill>
                <a:latin typeface="EYInterstate Light" panose="02000506000000020004" pitchFamily="2" charset="0"/>
              </a:rPr>
              <a:t>de novas informações serão criadas em todo o mundo este ano.</a:t>
            </a:r>
            <a:endParaRPr lang="en-US" b="0" dirty="0">
              <a:solidFill>
                <a:srgbClr val="404040"/>
              </a:solidFill>
              <a:latin typeface="EYInterstate Light" panose="02000506000000020004" pitchFamily="2"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8536" y="4899970"/>
            <a:ext cx="911713" cy="911713"/>
          </a:xfrm>
          <a:prstGeom prst="rect">
            <a:avLst/>
          </a:prstGeom>
        </p:spPr>
      </p:pic>
      <p:sp>
        <p:nvSpPr>
          <p:cNvPr id="9" name="Oval 8"/>
          <p:cNvSpPr/>
          <p:nvPr/>
        </p:nvSpPr>
        <p:spPr>
          <a:xfrm flipV="1">
            <a:off x="5098277" y="4719711"/>
            <a:ext cx="1272231" cy="1272231"/>
          </a:xfrm>
          <a:prstGeom prst="ellips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2" name="Oval 11"/>
          <p:cNvSpPr>
            <a:spLocks noChangeAspect="1"/>
          </p:cNvSpPr>
          <p:nvPr/>
        </p:nvSpPr>
        <p:spPr>
          <a:xfrm>
            <a:off x="5472578" y="3432598"/>
            <a:ext cx="495300" cy="495300"/>
          </a:xfrm>
          <a:prstGeom prst="ellipse">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7" name="Oval 6"/>
          <p:cNvSpPr>
            <a:spLocks noChangeAspect="1"/>
          </p:cNvSpPr>
          <p:nvPr/>
        </p:nvSpPr>
        <p:spPr>
          <a:xfrm>
            <a:off x="5376438" y="3336458"/>
            <a:ext cx="687580" cy="687580"/>
          </a:xfrm>
          <a:prstGeom prst="ellips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0" name="Oval 9"/>
          <p:cNvSpPr>
            <a:spLocks noChangeAspect="1"/>
          </p:cNvSpPr>
          <p:nvPr/>
        </p:nvSpPr>
        <p:spPr>
          <a:xfrm>
            <a:off x="6212715" y="2661930"/>
            <a:ext cx="495300" cy="495300"/>
          </a:xfrm>
          <a:prstGeom prst="ellipse">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1" name="Oval 10"/>
          <p:cNvSpPr>
            <a:spLocks noChangeAspect="1"/>
          </p:cNvSpPr>
          <p:nvPr/>
        </p:nvSpPr>
        <p:spPr>
          <a:xfrm>
            <a:off x="5472578" y="2661930"/>
            <a:ext cx="495300" cy="495300"/>
          </a:xfrm>
          <a:prstGeom prst="ellipse">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3" name="Freeform 12"/>
          <p:cNvSpPr>
            <a:spLocks noChangeAspect="1"/>
          </p:cNvSpPr>
          <p:nvPr/>
        </p:nvSpPr>
        <p:spPr>
          <a:xfrm flipH="1">
            <a:off x="6212715" y="3432598"/>
            <a:ext cx="266692" cy="495300"/>
          </a:xfrm>
          <a:custGeom>
            <a:avLst/>
            <a:gdLst>
              <a:gd name="connsiteX0" fmla="*/ 9521 w 133346"/>
              <a:gd name="connsiteY0" fmla="*/ 0 h 247650"/>
              <a:gd name="connsiteX1" fmla="*/ 133346 w 133346"/>
              <a:gd name="connsiteY1" fmla="*/ 123825 h 247650"/>
              <a:gd name="connsiteX2" fmla="*/ 9521 w 133346"/>
              <a:gd name="connsiteY2" fmla="*/ 247650 h 247650"/>
              <a:gd name="connsiteX3" fmla="*/ 0 w 133346"/>
              <a:gd name="connsiteY3" fmla="*/ 245728 h 247650"/>
              <a:gd name="connsiteX4" fmla="*/ 0 w 133346"/>
              <a:gd name="connsiteY4" fmla="*/ 1922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46" h="247650">
                <a:moveTo>
                  <a:pt x="9521" y="0"/>
                </a:moveTo>
                <a:cubicBezTo>
                  <a:pt x="77908" y="0"/>
                  <a:pt x="133346" y="55438"/>
                  <a:pt x="133346" y="123825"/>
                </a:cubicBezTo>
                <a:cubicBezTo>
                  <a:pt x="133346" y="192212"/>
                  <a:pt x="77908" y="247650"/>
                  <a:pt x="9521" y="247650"/>
                </a:cubicBezTo>
                <a:lnTo>
                  <a:pt x="0" y="245728"/>
                </a:lnTo>
                <a:lnTo>
                  <a:pt x="0" y="1922"/>
                </a:lnTo>
                <a:close/>
              </a:path>
            </a:pathLst>
          </a:cu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5" name="Title 1"/>
          <p:cNvSpPr txBox="1">
            <a:spLocks/>
          </p:cNvSpPr>
          <p:nvPr/>
        </p:nvSpPr>
        <p:spPr>
          <a:xfrm>
            <a:off x="859500" y="3558943"/>
            <a:ext cx="3722274" cy="22137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600" dirty="0">
                <a:solidFill>
                  <a:srgbClr val="FFFFFF"/>
                </a:solidFill>
                <a:latin typeface="EYInterstate" panose="02000503020000020004" pitchFamily="2" charset="0"/>
              </a:rPr>
              <a:t>1</a:t>
            </a:r>
            <a:r>
              <a:rPr lang="pt-BR" sz="1600" b="0" dirty="0">
                <a:solidFill>
                  <a:srgbClr val="FFFFFF"/>
                </a:solidFill>
                <a:latin typeface="EYInterstate Light" panose="02000506000000020004" pitchFamily="2" charset="0"/>
              </a:rPr>
              <a:t>  </a:t>
            </a:r>
            <a:r>
              <a:rPr lang="pt-BR" sz="1600" b="0" dirty="0">
                <a:solidFill>
                  <a:srgbClr val="404040"/>
                </a:solidFill>
                <a:latin typeface="EYInterstate Light" panose="02000506000000020004" pitchFamily="2" charset="0"/>
              </a:rPr>
              <a:t>zettabyte é equivalente a</a:t>
            </a:r>
          </a:p>
        </p:txBody>
      </p:sp>
      <p:cxnSp>
        <p:nvCxnSpPr>
          <p:cNvPr id="28" name="Straight Connector 27"/>
          <p:cNvCxnSpPr/>
          <p:nvPr/>
        </p:nvCxnSpPr>
        <p:spPr>
          <a:xfrm>
            <a:off x="4100732" y="3669631"/>
            <a:ext cx="1272594" cy="0"/>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p:nvCxnSpPr>
        <p:spPr>
          <a:xfrm>
            <a:off x="5722613" y="4024038"/>
            <a:ext cx="0" cy="695673"/>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a:grpSpLocks noChangeAspect="1"/>
          </p:cNvGrpSpPr>
          <p:nvPr/>
        </p:nvGrpSpPr>
        <p:grpSpPr>
          <a:xfrm>
            <a:off x="4021440" y="3174778"/>
            <a:ext cx="4164442" cy="863600"/>
            <a:chOff x="5256941" y="3008081"/>
            <a:chExt cx="2040649" cy="423179"/>
          </a:xfrm>
        </p:grpSpPr>
        <p:sp>
          <p:nvSpPr>
            <p:cNvPr id="37" name="Rectangle 36"/>
            <p:cNvSpPr/>
            <p:nvPr/>
          </p:nvSpPr>
          <p:spPr>
            <a:xfrm>
              <a:off x="5295795" y="3008081"/>
              <a:ext cx="2001795" cy="423179"/>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38" name="Title 1"/>
            <p:cNvSpPr txBox="1">
              <a:spLocks/>
            </p:cNvSpPr>
            <p:nvPr/>
          </p:nvSpPr>
          <p:spPr>
            <a:xfrm>
              <a:off x="5256941" y="3122547"/>
              <a:ext cx="2001796" cy="18335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3500" dirty="0">
                  <a:solidFill>
                    <a:srgbClr val="FFFFFF"/>
                  </a:solidFill>
                  <a:latin typeface="EYInterstate" panose="02000503020000020004" pitchFamily="2" charset="0"/>
                </a:rPr>
                <a:t>VOCÊ SABIA?</a:t>
              </a:r>
            </a:p>
          </p:txBody>
        </p:sp>
      </p:grpSp>
      <p:cxnSp>
        <p:nvCxnSpPr>
          <p:cNvPr id="44" name="Straight Connector 43"/>
          <p:cNvCxnSpPr>
            <a:endCxn id="42" idx="1"/>
          </p:cNvCxnSpPr>
          <p:nvPr/>
        </p:nvCxnSpPr>
        <p:spPr>
          <a:xfrm>
            <a:off x="6370508" y="5348133"/>
            <a:ext cx="280600" cy="0"/>
          </a:xfrm>
          <a:prstGeom prst="line">
            <a:avLst/>
          </a:prstGeom>
          <a:noFill/>
          <a:ln w="9525">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p:cNvSpPr/>
          <p:nvPr/>
        </p:nvSpPr>
        <p:spPr>
          <a:xfrm>
            <a:off x="6651108" y="5143974"/>
            <a:ext cx="1839749" cy="408318"/>
          </a:xfrm>
          <a:prstGeom prst="rec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itle 1"/>
          <p:cNvSpPr txBox="1">
            <a:spLocks/>
          </p:cNvSpPr>
          <p:nvPr/>
        </p:nvSpPr>
        <p:spPr>
          <a:xfrm>
            <a:off x="6708015" y="5212841"/>
            <a:ext cx="2701380" cy="26960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r>
              <a:rPr lang="en-US" sz="2500" dirty="0">
                <a:solidFill>
                  <a:srgbClr val="FFFFFF"/>
                </a:solidFill>
                <a:latin typeface="EYInterstate Light" panose="02000506000000020004" pitchFamily="2" charset="0"/>
              </a:rPr>
              <a:t>250 Bilhões </a:t>
            </a:r>
            <a:r>
              <a:rPr lang="en-US" sz="2500" dirty="0">
                <a:solidFill>
                  <a:srgbClr val="404040"/>
                </a:solidFill>
                <a:latin typeface="EYInterstate Light" panose="02000506000000020004" pitchFamily="2" charset="0"/>
              </a:rPr>
              <a:t>DVDs</a:t>
            </a:r>
          </a:p>
        </p:txBody>
      </p:sp>
    </p:spTree>
    <p:extLst>
      <p:ext uri="{BB962C8B-B14F-4D97-AF65-F5344CB8AC3E}">
        <p14:creationId xmlns:p14="http://schemas.microsoft.com/office/powerpoint/2010/main" val="3778599606"/>
      </p:ext>
    </p:extLst>
  </p:cSld>
  <p:clrMapOvr>
    <a:masterClrMapping/>
  </p:clrMapOvr>
  <p:transition spd="slow" advClick="0" advTm="123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1250"/>
                                  </p:stCondLst>
                                  <p:childTnLst>
                                    <p:animScale>
                                      <p:cBhvr>
                                        <p:cTn id="6" dur="1000" fill="hold"/>
                                        <p:tgtEl>
                                          <p:spTgt spid="36"/>
                                        </p:tgtEl>
                                      </p:cBhvr>
                                      <p:by x="50000" y="50000"/>
                                    </p:animScale>
                                  </p:childTnLst>
                                </p:cTn>
                              </p:par>
                              <p:par>
                                <p:cTn id="7" presetID="42" presetClass="path" presetSubtype="0" accel="50000" decel="50000" fill="hold" nodeType="withEffect">
                                  <p:stCondLst>
                                    <p:cond delay="1250"/>
                                  </p:stCondLst>
                                  <p:childTnLst>
                                    <p:animMotion origin="layout" path="M -2.81104E-7 4.07407E-6 L -2.81104E-7 -0.39537 " pathEditMode="relative" rAng="0" ptsTypes="AA">
                                      <p:cBhvr>
                                        <p:cTn id="8" dur="2000" fill="hold"/>
                                        <p:tgtEl>
                                          <p:spTgt spid="36"/>
                                        </p:tgtEl>
                                        <p:attrNameLst>
                                          <p:attrName>ppt_x</p:attrName>
                                          <p:attrName>ppt_y</p:attrName>
                                        </p:attrNameLst>
                                      </p:cBhvr>
                                      <p:rCtr x="0" y="-19769"/>
                                    </p:animMotion>
                                  </p:childTnLst>
                                </p:cTn>
                              </p:par>
                            </p:childTnLst>
                          </p:cTn>
                        </p:par>
                        <p:par>
                          <p:cTn id="9" fill="hold">
                            <p:stCondLst>
                              <p:cond delay="3250"/>
                            </p:stCondLst>
                            <p:childTnLst>
                              <p:par>
                                <p:cTn id="10" presetID="10" presetClass="entr" presetSubtype="0" fill="hold" grpId="0" nodeType="after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4250"/>
                            </p:stCondLst>
                            <p:childTnLst>
                              <p:par>
                                <p:cTn id="17" presetID="10"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par>
                          <p:cTn id="24" fill="hold">
                            <p:stCondLst>
                              <p:cond delay="52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5750"/>
                            </p:stCondLst>
                            <p:childTnLst>
                              <p:par>
                                <p:cTn id="33" presetID="10" presetClass="entr" presetSubtype="0" fill="hold" grpId="0" nodeType="afterEffect">
                                  <p:stCondLst>
                                    <p:cond delay="10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p:stCondLst>
                              <p:cond delay="725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250"/>
                                        <p:tgtEl>
                                          <p:spTgt spid="28"/>
                                        </p:tgtEl>
                                      </p:cBhvr>
                                    </p:animEffect>
                                  </p:childTnLst>
                                </p:cTn>
                              </p:par>
                            </p:childTnLst>
                          </p:cTn>
                        </p:par>
                        <p:par>
                          <p:cTn id="43" fill="hold">
                            <p:stCondLst>
                              <p:cond delay="7500"/>
                            </p:stCondLst>
                            <p:childTnLst>
                              <p:par>
                                <p:cTn id="44" presetID="21" presetClass="entr" presetSubtype="1"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50"/>
                                        <p:tgtEl>
                                          <p:spTgt spid="7"/>
                                        </p:tgtEl>
                                      </p:cBhvr>
                                    </p:animEffect>
                                  </p:childTnLst>
                                </p:cTn>
                              </p:par>
                            </p:childTnLst>
                          </p:cTn>
                        </p:par>
                        <p:par>
                          <p:cTn id="47" fill="hold">
                            <p:stCondLst>
                              <p:cond delay="7750"/>
                            </p:stCondLst>
                            <p:childTnLst>
                              <p:par>
                                <p:cTn id="48" presetID="22" presetClass="entr" presetSubtype="1"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250"/>
                                        <p:tgtEl>
                                          <p:spTgt spid="33"/>
                                        </p:tgtEl>
                                      </p:cBhvr>
                                    </p:animEffect>
                                  </p:childTnLst>
                                </p:cTn>
                              </p:par>
                            </p:childTnLst>
                          </p:cTn>
                        </p:par>
                        <p:par>
                          <p:cTn id="51" fill="hold">
                            <p:stCondLst>
                              <p:cond delay="8000"/>
                            </p:stCondLst>
                            <p:childTnLst>
                              <p:par>
                                <p:cTn id="52" presetID="21" presetClass="entr" presetSubtype="1"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heel(1)">
                                      <p:cBhvr>
                                        <p:cTn id="54" dur="250"/>
                                        <p:tgtEl>
                                          <p:spTgt spid="9"/>
                                        </p:tgtEl>
                                      </p:cBhvr>
                                    </p:animEffect>
                                  </p:childTnLst>
                                </p:cTn>
                              </p:par>
                            </p:childTnLst>
                          </p:cTn>
                        </p:par>
                        <p:par>
                          <p:cTn id="55" fill="hold">
                            <p:stCondLst>
                              <p:cond delay="825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250"/>
                                        <p:tgtEl>
                                          <p:spTgt spid="6"/>
                                        </p:tgtEl>
                                      </p:cBhvr>
                                    </p:animEffect>
                                  </p:childTnLst>
                                </p:cTn>
                              </p:par>
                            </p:childTnLst>
                          </p:cTn>
                        </p:par>
                        <p:par>
                          <p:cTn id="59" fill="hold">
                            <p:stCondLst>
                              <p:cond delay="8500"/>
                            </p:stCondLst>
                            <p:childTnLst>
                              <p:par>
                                <p:cTn id="60" presetID="22" presetClass="entr" presetSubtype="8"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250"/>
                                        <p:tgtEl>
                                          <p:spTgt spid="44"/>
                                        </p:tgtEl>
                                      </p:cBhvr>
                                    </p:animEffect>
                                  </p:childTnLst>
                                </p:cTn>
                              </p:par>
                            </p:childTnLst>
                          </p:cTn>
                        </p:par>
                        <p:par>
                          <p:cTn id="63" fill="hold">
                            <p:stCondLst>
                              <p:cond delay="8750"/>
                            </p:stCondLst>
                            <p:childTnLst>
                              <p:par>
                                <p:cTn id="64" presetID="10" presetClass="entr" presetSubtype="0"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childTnLst>
                          </p:cTn>
                        </p:par>
                        <p:par>
                          <p:cTn id="70" fill="hold">
                            <p:stCondLst>
                              <p:cond delay="9250"/>
                            </p:stCondLst>
                            <p:childTnLst>
                              <p:par>
                                <p:cTn id="71" presetID="2" presetClass="exit" presetSubtype="2" accel="100000" fill="hold" grpId="1" nodeType="afterEffect">
                                  <p:stCondLst>
                                    <p:cond delay="3000"/>
                                  </p:stCondLst>
                                  <p:childTnLst>
                                    <p:anim calcmode="lin" valueType="num">
                                      <p:cBhvr additive="base">
                                        <p:cTn id="72" dur="250"/>
                                        <p:tgtEl>
                                          <p:spTgt spid="4"/>
                                        </p:tgtEl>
                                        <p:attrNameLst>
                                          <p:attrName>ppt_x</p:attrName>
                                        </p:attrNameLst>
                                      </p:cBhvr>
                                      <p:tavLst>
                                        <p:tav tm="0">
                                          <p:val>
                                            <p:strVal val="ppt_x"/>
                                          </p:val>
                                        </p:tav>
                                        <p:tav tm="100000">
                                          <p:val>
                                            <p:strVal val="1+ppt_w/2"/>
                                          </p:val>
                                        </p:tav>
                                      </p:tavLst>
                                    </p:anim>
                                    <p:anim calcmode="lin" valueType="num">
                                      <p:cBhvr additive="base">
                                        <p:cTn id="73" dur="250"/>
                                        <p:tgtEl>
                                          <p:spTgt spid="4"/>
                                        </p:tgtEl>
                                        <p:attrNameLst>
                                          <p:attrName>ppt_y</p:attrName>
                                        </p:attrNameLst>
                                      </p:cBhvr>
                                      <p:tavLst>
                                        <p:tav tm="0">
                                          <p:val>
                                            <p:strVal val="ppt_y"/>
                                          </p:val>
                                        </p:tav>
                                        <p:tav tm="100000">
                                          <p:val>
                                            <p:strVal val="ppt_y"/>
                                          </p:val>
                                        </p:tav>
                                      </p:tavLst>
                                    </p:anim>
                                    <p:set>
                                      <p:cBhvr>
                                        <p:cTn id="74" dur="1" fill="hold">
                                          <p:stCondLst>
                                            <p:cond delay="249"/>
                                          </p:stCondLst>
                                        </p:cTn>
                                        <p:tgtEl>
                                          <p:spTgt spid="4"/>
                                        </p:tgtEl>
                                        <p:attrNameLst>
                                          <p:attrName>style.visibility</p:attrName>
                                        </p:attrNameLst>
                                      </p:cBhvr>
                                      <p:to>
                                        <p:strVal val="hidden"/>
                                      </p:to>
                                    </p:set>
                                  </p:childTnLst>
                                </p:cTn>
                              </p:par>
                              <p:par>
                                <p:cTn id="75" presetID="2" presetClass="exit" presetSubtype="2" accel="100000" fill="hold" grpId="1" nodeType="withEffect">
                                  <p:stCondLst>
                                    <p:cond delay="3000"/>
                                  </p:stCondLst>
                                  <p:childTnLst>
                                    <p:anim calcmode="lin" valueType="num">
                                      <p:cBhvr additive="base">
                                        <p:cTn id="76" dur="250"/>
                                        <p:tgtEl>
                                          <p:spTgt spid="5"/>
                                        </p:tgtEl>
                                        <p:attrNameLst>
                                          <p:attrName>ppt_x</p:attrName>
                                        </p:attrNameLst>
                                      </p:cBhvr>
                                      <p:tavLst>
                                        <p:tav tm="0">
                                          <p:val>
                                            <p:strVal val="ppt_x"/>
                                          </p:val>
                                        </p:tav>
                                        <p:tav tm="100000">
                                          <p:val>
                                            <p:strVal val="1+ppt_w/2"/>
                                          </p:val>
                                        </p:tav>
                                      </p:tavLst>
                                    </p:anim>
                                    <p:anim calcmode="lin" valueType="num">
                                      <p:cBhvr additive="base">
                                        <p:cTn id="77" dur="250"/>
                                        <p:tgtEl>
                                          <p:spTgt spid="5"/>
                                        </p:tgtEl>
                                        <p:attrNameLst>
                                          <p:attrName>ppt_y</p:attrName>
                                        </p:attrNameLst>
                                      </p:cBhvr>
                                      <p:tavLst>
                                        <p:tav tm="0">
                                          <p:val>
                                            <p:strVal val="ppt_y"/>
                                          </p:val>
                                        </p:tav>
                                        <p:tav tm="100000">
                                          <p:val>
                                            <p:strVal val="ppt_y"/>
                                          </p:val>
                                        </p:tav>
                                      </p:tavLst>
                                    </p:anim>
                                    <p:set>
                                      <p:cBhvr>
                                        <p:cTn id="78" dur="1" fill="hold">
                                          <p:stCondLst>
                                            <p:cond delay="249"/>
                                          </p:stCondLst>
                                        </p:cTn>
                                        <p:tgtEl>
                                          <p:spTgt spid="5"/>
                                        </p:tgtEl>
                                        <p:attrNameLst>
                                          <p:attrName>style.visibility</p:attrName>
                                        </p:attrNameLst>
                                      </p:cBhvr>
                                      <p:to>
                                        <p:strVal val="hidden"/>
                                      </p:to>
                                    </p:set>
                                  </p:childTnLst>
                                </p:cTn>
                              </p:par>
                              <p:par>
                                <p:cTn id="79" presetID="2" presetClass="exit" presetSubtype="2" accel="100000" fill="hold" grpId="1" nodeType="withEffect">
                                  <p:stCondLst>
                                    <p:cond delay="3000"/>
                                  </p:stCondLst>
                                  <p:childTnLst>
                                    <p:anim calcmode="lin" valueType="num">
                                      <p:cBhvr additive="base">
                                        <p:cTn id="80" dur="250"/>
                                        <p:tgtEl>
                                          <p:spTgt spid="11"/>
                                        </p:tgtEl>
                                        <p:attrNameLst>
                                          <p:attrName>ppt_x</p:attrName>
                                        </p:attrNameLst>
                                      </p:cBhvr>
                                      <p:tavLst>
                                        <p:tav tm="0">
                                          <p:val>
                                            <p:strVal val="ppt_x"/>
                                          </p:val>
                                        </p:tav>
                                        <p:tav tm="100000">
                                          <p:val>
                                            <p:strVal val="1+ppt_w/2"/>
                                          </p:val>
                                        </p:tav>
                                      </p:tavLst>
                                    </p:anim>
                                    <p:anim calcmode="lin" valueType="num">
                                      <p:cBhvr additive="base">
                                        <p:cTn id="81" dur="250"/>
                                        <p:tgtEl>
                                          <p:spTgt spid="11"/>
                                        </p:tgtEl>
                                        <p:attrNameLst>
                                          <p:attrName>ppt_y</p:attrName>
                                        </p:attrNameLst>
                                      </p:cBhvr>
                                      <p:tavLst>
                                        <p:tav tm="0">
                                          <p:val>
                                            <p:strVal val="ppt_y"/>
                                          </p:val>
                                        </p:tav>
                                        <p:tav tm="100000">
                                          <p:val>
                                            <p:strVal val="ppt_y"/>
                                          </p:val>
                                        </p:tav>
                                      </p:tavLst>
                                    </p:anim>
                                    <p:set>
                                      <p:cBhvr>
                                        <p:cTn id="82" dur="1" fill="hold">
                                          <p:stCondLst>
                                            <p:cond delay="249"/>
                                          </p:stCondLst>
                                        </p:cTn>
                                        <p:tgtEl>
                                          <p:spTgt spid="11"/>
                                        </p:tgtEl>
                                        <p:attrNameLst>
                                          <p:attrName>style.visibility</p:attrName>
                                        </p:attrNameLst>
                                      </p:cBhvr>
                                      <p:to>
                                        <p:strVal val="hidden"/>
                                      </p:to>
                                    </p:set>
                                  </p:childTnLst>
                                </p:cTn>
                              </p:par>
                              <p:par>
                                <p:cTn id="83" presetID="2" presetClass="exit" presetSubtype="2" accel="100000" fill="hold" grpId="1" nodeType="withEffect">
                                  <p:stCondLst>
                                    <p:cond delay="3000"/>
                                  </p:stCondLst>
                                  <p:childTnLst>
                                    <p:anim calcmode="lin" valueType="num">
                                      <p:cBhvr additive="base">
                                        <p:cTn id="84" dur="250"/>
                                        <p:tgtEl>
                                          <p:spTgt spid="10"/>
                                        </p:tgtEl>
                                        <p:attrNameLst>
                                          <p:attrName>ppt_x</p:attrName>
                                        </p:attrNameLst>
                                      </p:cBhvr>
                                      <p:tavLst>
                                        <p:tav tm="0">
                                          <p:val>
                                            <p:strVal val="ppt_x"/>
                                          </p:val>
                                        </p:tav>
                                        <p:tav tm="100000">
                                          <p:val>
                                            <p:strVal val="1+ppt_w/2"/>
                                          </p:val>
                                        </p:tav>
                                      </p:tavLst>
                                    </p:anim>
                                    <p:anim calcmode="lin" valueType="num">
                                      <p:cBhvr additive="base">
                                        <p:cTn id="85" dur="250"/>
                                        <p:tgtEl>
                                          <p:spTgt spid="10"/>
                                        </p:tgtEl>
                                        <p:attrNameLst>
                                          <p:attrName>ppt_y</p:attrName>
                                        </p:attrNameLst>
                                      </p:cBhvr>
                                      <p:tavLst>
                                        <p:tav tm="0">
                                          <p:val>
                                            <p:strVal val="ppt_y"/>
                                          </p:val>
                                        </p:tav>
                                        <p:tav tm="100000">
                                          <p:val>
                                            <p:strVal val="ppt_y"/>
                                          </p:val>
                                        </p:tav>
                                      </p:tavLst>
                                    </p:anim>
                                    <p:set>
                                      <p:cBhvr>
                                        <p:cTn id="86" dur="1" fill="hold">
                                          <p:stCondLst>
                                            <p:cond delay="249"/>
                                          </p:stCondLst>
                                        </p:cTn>
                                        <p:tgtEl>
                                          <p:spTgt spid="10"/>
                                        </p:tgtEl>
                                        <p:attrNameLst>
                                          <p:attrName>style.visibility</p:attrName>
                                        </p:attrNameLst>
                                      </p:cBhvr>
                                      <p:to>
                                        <p:strVal val="hidden"/>
                                      </p:to>
                                    </p:set>
                                  </p:childTnLst>
                                </p:cTn>
                              </p:par>
                              <p:par>
                                <p:cTn id="87" presetID="2" presetClass="exit" presetSubtype="2" accel="100000" fill="hold" grpId="1" nodeType="withEffect">
                                  <p:stCondLst>
                                    <p:cond delay="3000"/>
                                  </p:stCondLst>
                                  <p:childTnLst>
                                    <p:anim calcmode="lin" valueType="num">
                                      <p:cBhvr additive="base">
                                        <p:cTn id="88" dur="250"/>
                                        <p:tgtEl>
                                          <p:spTgt spid="12"/>
                                        </p:tgtEl>
                                        <p:attrNameLst>
                                          <p:attrName>ppt_x</p:attrName>
                                        </p:attrNameLst>
                                      </p:cBhvr>
                                      <p:tavLst>
                                        <p:tav tm="0">
                                          <p:val>
                                            <p:strVal val="ppt_x"/>
                                          </p:val>
                                        </p:tav>
                                        <p:tav tm="100000">
                                          <p:val>
                                            <p:strVal val="1+ppt_w/2"/>
                                          </p:val>
                                        </p:tav>
                                      </p:tavLst>
                                    </p:anim>
                                    <p:anim calcmode="lin" valueType="num">
                                      <p:cBhvr additive="base">
                                        <p:cTn id="89" dur="250"/>
                                        <p:tgtEl>
                                          <p:spTgt spid="12"/>
                                        </p:tgtEl>
                                        <p:attrNameLst>
                                          <p:attrName>ppt_y</p:attrName>
                                        </p:attrNameLst>
                                      </p:cBhvr>
                                      <p:tavLst>
                                        <p:tav tm="0">
                                          <p:val>
                                            <p:strVal val="ppt_y"/>
                                          </p:val>
                                        </p:tav>
                                        <p:tav tm="100000">
                                          <p:val>
                                            <p:strVal val="ppt_y"/>
                                          </p:val>
                                        </p:tav>
                                      </p:tavLst>
                                    </p:anim>
                                    <p:set>
                                      <p:cBhvr>
                                        <p:cTn id="90" dur="1" fill="hold">
                                          <p:stCondLst>
                                            <p:cond delay="249"/>
                                          </p:stCondLst>
                                        </p:cTn>
                                        <p:tgtEl>
                                          <p:spTgt spid="12"/>
                                        </p:tgtEl>
                                        <p:attrNameLst>
                                          <p:attrName>style.visibility</p:attrName>
                                        </p:attrNameLst>
                                      </p:cBhvr>
                                      <p:to>
                                        <p:strVal val="hidden"/>
                                      </p:to>
                                    </p:set>
                                  </p:childTnLst>
                                </p:cTn>
                              </p:par>
                              <p:par>
                                <p:cTn id="91" presetID="2" presetClass="exit" presetSubtype="2" accel="100000" fill="hold" grpId="1" nodeType="withEffect">
                                  <p:stCondLst>
                                    <p:cond delay="3000"/>
                                  </p:stCondLst>
                                  <p:childTnLst>
                                    <p:anim calcmode="lin" valueType="num">
                                      <p:cBhvr additive="base">
                                        <p:cTn id="92" dur="250"/>
                                        <p:tgtEl>
                                          <p:spTgt spid="13"/>
                                        </p:tgtEl>
                                        <p:attrNameLst>
                                          <p:attrName>ppt_x</p:attrName>
                                        </p:attrNameLst>
                                      </p:cBhvr>
                                      <p:tavLst>
                                        <p:tav tm="0">
                                          <p:val>
                                            <p:strVal val="ppt_x"/>
                                          </p:val>
                                        </p:tav>
                                        <p:tav tm="100000">
                                          <p:val>
                                            <p:strVal val="1+ppt_w/2"/>
                                          </p:val>
                                        </p:tav>
                                      </p:tavLst>
                                    </p:anim>
                                    <p:anim calcmode="lin" valueType="num">
                                      <p:cBhvr additive="base">
                                        <p:cTn id="93" dur="250"/>
                                        <p:tgtEl>
                                          <p:spTgt spid="13"/>
                                        </p:tgtEl>
                                        <p:attrNameLst>
                                          <p:attrName>ppt_y</p:attrName>
                                        </p:attrNameLst>
                                      </p:cBhvr>
                                      <p:tavLst>
                                        <p:tav tm="0">
                                          <p:val>
                                            <p:strVal val="ppt_y"/>
                                          </p:val>
                                        </p:tav>
                                        <p:tav tm="100000">
                                          <p:val>
                                            <p:strVal val="ppt_y"/>
                                          </p:val>
                                        </p:tav>
                                      </p:tavLst>
                                    </p:anim>
                                    <p:set>
                                      <p:cBhvr>
                                        <p:cTn id="94" dur="1" fill="hold">
                                          <p:stCondLst>
                                            <p:cond delay="249"/>
                                          </p:stCondLst>
                                        </p:cTn>
                                        <p:tgtEl>
                                          <p:spTgt spid="13"/>
                                        </p:tgtEl>
                                        <p:attrNameLst>
                                          <p:attrName>style.visibility</p:attrName>
                                        </p:attrNameLst>
                                      </p:cBhvr>
                                      <p:to>
                                        <p:strVal val="hidden"/>
                                      </p:to>
                                    </p:set>
                                  </p:childTnLst>
                                </p:cTn>
                              </p:par>
                              <p:par>
                                <p:cTn id="95" presetID="2" presetClass="exit" presetSubtype="2" accel="100000" fill="hold" grpId="1" nodeType="withEffect">
                                  <p:stCondLst>
                                    <p:cond delay="3000"/>
                                  </p:stCondLst>
                                  <p:childTnLst>
                                    <p:anim calcmode="lin" valueType="num">
                                      <p:cBhvr additive="base">
                                        <p:cTn id="96" dur="250"/>
                                        <p:tgtEl>
                                          <p:spTgt spid="15"/>
                                        </p:tgtEl>
                                        <p:attrNameLst>
                                          <p:attrName>ppt_x</p:attrName>
                                        </p:attrNameLst>
                                      </p:cBhvr>
                                      <p:tavLst>
                                        <p:tav tm="0">
                                          <p:val>
                                            <p:strVal val="ppt_x"/>
                                          </p:val>
                                        </p:tav>
                                        <p:tav tm="100000">
                                          <p:val>
                                            <p:strVal val="1+ppt_w/2"/>
                                          </p:val>
                                        </p:tav>
                                      </p:tavLst>
                                    </p:anim>
                                    <p:anim calcmode="lin" valueType="num">
                                      <p:cBhvr additive="base">
                                        <p:cTn id="97" dur="250"/>
                                        <p:tgtEl>
                                          <p:spTgt spid="15"/>
                                        </p:tgtEl>
                                        <p:attrNameLst>
                                          <p:attrName>ppt_y</p:attrName>
                                        </p:attrNameLst>
                                      </p:cBhvr>
                                      <p:tavLst>
                                        <p:tav tm="0">
                                          <p:val>
                                            <p:strVal val="ppt_y"/>
                                          </p:val>
                                        </p:tav>
                                        <p:tav tm="100000">
                                          <p:val>
                                            <p:strVal val="ppt_y"/>
                                          </p:val>
                                        </p:tav>
                                      </p:tavLst>
                                    </p:anim>
                                    <p:set>
                                      <p:cBhvr>
                                        <p:cTn id="98" dur="1" fill="hold">
                                          <p:stCondLst>
                                            <p:cond delay="249"/>
                                          </p:stCondLst>
                                        </p:cTn>
                                        <p:tgtEl>
                                          <p:spTgt spid="15"/>
                                        </p:tgtEl>
                                        <p:attrNameLst>
                                          <p:attrName>style.visibility</p:attrName>
                                        </p:attrNameLst>
                                      </p:cBhvr>
                                      <p:to>
                                        <p:strVal val="hidden"/>
                                      </p:to>
                                    </p:set>
                                  </p:childTnLst>
                                </p:cTn>
                              </p:par>
                              <p:par>
                                <p:cTn id="99" presetID="2" presetClass="exit" presetSubtype="2" accel="100000" fill="hold" grpId="1" nodeType="withEffect">
                                  <p:stCondLst>
                                    <p:cond delay="3000"/>
                                  </p:stCondLst>
                                  <p:childTnLst>
                                    <p:anim calcmode="lin" valueType="num">
                                      <p:cBhvr additive="base">
                                        <p:cTn id="100" dur="250"/>
                                        <p:tgtEl>
                                          <p:spTgt spid="41"/>
                                        </p:tgtEl>
                                        <p:attrNameLst>
                                          <p:attrName>ppt_x</p:attrName>
                                        </p:attrNameLst>
                                      </p:cBhvr>
                                      <p:tavLst>
                                        <p:tav tm="0">
                                          <p:val>
                                            <p:strVal val="ppt_x"/>
                                          </p:val>
                                        </p:tav>
                                        <p:tav tm="100000">
                                          <p:val>
                                            <p:strVal val="1+ppt_w/2"/>
                                          </p:val>
                                        </p:tav>
                                      </p:tavLst>
                                    </p:anim>
                                    <p:anim calcmode="lin" valueType="num">
                                      <p:cBhvr additive="base">
                                        <p:cTn id="101" dur="250"/>
                                        <p:tgtEl>
                                          <p:spTgt spid="41"/>
                                        </p:tgtEl>
                                        <p:attrNameLst>
                                          <p:attrName>ppt_y</p:attrName>
                                        </p:attrNameLst>
                                      </p:cBhvr>
                                      <p:tavLst>
                                        <p:tav tm="0">
                                          <p:val>
                                            <p:strVal val="ppt_y"/>
                                          </p:val>
                                        </p:tav>
                                        <p:tav tm="100000">
                                          <p:val>
                                            <p:strVal val="ppt_y"/>
                                          </p:val>
                                        </p:tav>
                                      </p:tavLst>
                                    </p:anim>
                                    <p:set>
                                      <p:cBhvr>
                                        <p:cTn id="102" dur="1" fill="hold">
                                          <p:stCondLst>
                                            <p:cond delay="249"/>
                                          </p:stCondLst>
                                        </p:cTn>
                                        <p:tgtEl>
                                          <p:spTgt spid="41"/>
                                        </p:tgtEl>
                                        <p:attrNameLst>
                                          <p:attrName>style.visibility</p:attrName>
                                        </p:attrNameLst>
                                      </p:cBhvr>
                                      <p:to>
                                        <p:strVal val="hidden"/>
                                      </p:to>
                                    </p:set>
                                  </p:childTnLst>
                                </p:cTn>
                              </p:par>
                              <p:par>
                                <p:cTn id="103" presetID="2" presetClass="exit" presetSubtype="2" accel="100000" fill="hold" nodeType="withEffect">
                                  <p:stCondLst>
                                    <p:cond delay="3000"/>
                                  </p:stCondLst>
                                  <p:childTnLst>
                                    <p:anim calcmode="lin" valueType="num">
                                      <p:cBhvr additive="base">
                                        <p:cTn id="104" dur="250"/>
                                        <p:tgtEl>
                                          <p:spTgt spid="28"/>
                                        </p:tgtEl>
                                        <p:attrNameLst>
                                          <p:attrName>ppt_x</p:attrName>
                                        </p:attrNameLst>
                                      </p:cBhvr>
                                      <p:tavLst>
                                        <p:tav tm="0">
                                          <p:val>
                                            <p:strVal val="ppt_x"/>
                                          </p:val>
                                        </p:tav>
                                        <p:tav tm="100000">
                                          <p:val>
                                            <p:strVal val="1+ppt_w/2"/>
                                          </p:val>
                                        </p:tav>
                                      </p:tavLst>
                                    </p:anim>
                                    <p:anim calcmode="lin" valueType="num">
                                      <p:cBhvr additive="base">
                                        <p:cTn id="105" dur="250"/>
                                        <p:tgtEl>
                                          <p:spTgt spid="28"/>
                                        </p:tgtEl>
                                        <p:attrNameLst>
                                          <p:attrName>ppt_y</p:attrName>
                                        </p:attrNameLst>
                                      </p:cBhvr>
                                      <p:tavLst>
                                        <p:tav tm="0">
                                          <p:val>
                                            <p:strVal val="ppt_y"/>
                                          </p:val>
                                        </p:tav>
                                        <p:tav tm="100000">
                                          <p:val>
                                            <p:strVal val="ppt_y"/>
                                          </p:val>
                                        </p:tav>
                                      </p:tavLst>
                                    </p:anim>
                                    <p:set>
                                      <p:cBhvr>
                                        <p:cTn id="106" dur="1" fill="hold">
                                          <p:stCondLst>
                                            <p:cond delay="249"/>
                                          </p:stCondLst>
                                        </p:cTn>
                                        <p:tgtEl>
                                          <p:spTgt spid="28"/>
                                        </p:tgtEl>
                                        <p:attrNameLst>
                                          <p:attrName>style.visibility</p:attrName>
                                        </p:attrNameLst>
                                      </p:cBhvr>
                                      <p:to>
                                        <p:strVal val="hidden"/>
                                      </p:to>
                                    </p:set>
                                  </p:childTnLst>
                                </p:cTn>
                              </p:par>
                              <p:par>
                                <p:cTn id="107" presetID="2" presetClass="exit" presetSubtype="2" accel="100000" fill="hold" grpId="1" nodeType="withEffect">
                                  <p:stCondLst>
                                    <p:cond delay="3000"/>
                                  </p:stCondLst>
                                  <p:childTnLst>
                                    <p:anim calcmode="lin" valueType="num">
                                      <p:cBhvr additive="base">
                                        <p:cTn id="108" dur="250"/>
                                        <p:tgtEl>
                                          <p:spTgt spid="7"/>
                                        </p:tgtEl>
                                        <p:attrNameLst>
                                          <p:attrName>ppt_x</p:attrName>
                                        </p:attrNameLst>
                                      </p:cBhvr>
                                      <p:tavLst>
                                        <p:tav tm="0">
                                          <p:val>
                                            <p:strVal val="ppt_x"/>
                                          </p:val>
                                        </p:tav>
                                        <p:tav tm="100000">
                                          <p:val>
                                            <p:strVal val="1+ppt_w/2"/>
                                          </p:val>
                                        </p:tav>
                                      </p:tavLst>
                                    </p:anim>
                                    <p:anim calcmode="lin" valueType="num">
                                      <p:cBhvr additive="base">
                                        <p:cTn id="109" dur="250"/>
                                        <p:tgtEl>
                                          <p:spTgt spid="7"/>
                                        </p:tgtEl>
                                        <p:attrNameLst>
                                          <p:attrName>ppt_y</p:attrName>
                                        </p:attrNameLst>
                                      </p:cBhvr>
                                      <p:tavLst>
                                        <p:tav tm="0">
                                          <p:val>
                                            <p:strVal val="ppt_y"/>
                                          </p:val>
                                        </p:tav>
                                        <p:tav tm="100000">
                                          <p:val>
                                            <p:strVal val="ppt_y"/>
                                          </p:val>
                                        </p:tav>
                                      </p:tavLst>
                                    </p:anim>
                                    <p:set>
                                      <p:cBhvr>
                                        <p:cTn id="110" dur="1" fill="hold">
                                          <p:stCondLst>
                                            <p:cond delay="249"/>
                                          </p:stCondLst>
                                        </p:cTn>
                                        <p:tgtEl>
                                          <p:spTgt spid="7"/>
                                        </p:tgtEl>
                                        <p:attrNameLst>
                                          <p:attrName>style.visibility</p:attrName>
                                        </p:attrNameLst>
                                      </p:cBhvr>
                                      <p:to>
                                        <p:strVal val="hidden"/>
                                      </p:to>
                                    </p:set>
                                  </p:childTnLst>
                                </p:cTn>
                              </p:par>
                              <p:par>
                                <p:cTn id="111" presetID="2" presetClass="exit" presetSubtype="2" accel="100000" fill="hold" nodeType="withEffect">
                                  <p:stCondLst>
                                    <p:cond delay="3000"/>
                                  </p:stCondLst>
                                  <p:childTnLst>
                                    <p:anim calcmode="lin" valueType="num">
                                      <p:cBhvr additive="base">
                                        <p:cTn id="112" dur="250"/>
                                        <p:tgtEl>
                                          <p:spTgt spid="33"/>
                                        </p:tgtEl>
                                        <p:attrNameLst>
                                          <p:attrName>ppt_x</p:attrName>
                                        </p:attrNameLst>
                                      </p:cBhvr>
                                      <p:tavLst>
                                        <p:tav tm="0">
                                          <p:val>
                                            <p:strVal val="ppt_x"/>
                                          </p:val>
                                        </p:tav>
                                        <p:tav tm="100000">
                                          <p:val>
                                            <p:strVal val="1+ppt_w/2"/>
                                          </p:val>
                                        </p:tav>
                                      </p:tavLst>
                                    </p:anim>
                                    <p:anim calcmode="lin" valueType="num">
                                      <p:cBhvr additive="base">
                                        <p:cTn id="113" dur="250"/>
                                        <p:tgtEl>
                                          <p:spTgt spid="33"/>
                                        </p:tgtEl>
                                        <p:attrNameLst>
                                          <p:attrName>ppt_y</p:attrName>
                                        </p:attrNameLst>
                                      </p:cBhvr>
                                      <p:tavLst>
                                        <p:tav tm="0">
                                          <p:val>
                                            <p:strVal val="ppt_y"/>
                                          </p:val>
                                        </p:tav>
                                        <p:tav tm="100000">
                                          <p:val>
                                            <p:strVal val="ppt_y"/>
                                          </p:val>
                                        </p:tav>
                                      </p:tavLst>
                                    </p:anim>
                                    <p:set>
                                      <p:cBhvr>
                                        <p:cTn id="114" dur="1" fill="hold">
                                          <p:stCondLst>
                                            <p:cond delay="249"/>
                                          </p:stCondLst>
                                        </p:cTn>
                                        <p:tgtEl>
                                          <p:spTgt spid="33"/>
                                        </p:tgtEl>
                                        <p:attrNameLst>
                                          <p:attrName>style.visibility</p:attrName>
                                        </p:attrNameLst>
                                      </p:cBhvr>
                                      <p:to>
                                        <p:strVal val="hidden"/>
                                      </p:to>
                                    </p:set>
                                  </p:childTnLst>
                                </p:cTn>
                              </p:par>
                              <p:par>
                                <p:cTn id="115" presetID="2" presetClass="exit" presetSubtype="2" accel="100000" fill="hold" grpId="1" nodeType="withEffect">
                                  <p:stCondLst>
                                    <p:cond delay="3000"/>
                                  </p:stCondLst>
                                  <p:childTnLst>
                                    <p:anim calcmode="lin" valueType="num">
                                      <p:cBhvr additive="base">
                                        <p:cTn id="116" dur="250"/>
                                        <p:tgtEl>
                                          <p:spTgt spid="9"/>
                                        </p:tgtEl>
                                        <p:attrNameLst>
                                          <p:attrName>ppt_x</p:attrName>
                                        </p:attrNameLst>
                                      </p:cBhvr>
                                      <p:tavLst>
                                        <p:tav tm="0">
                                          <p:val>
                                            <p:strVal val="ppt_x"/>
                                          </p:val>
                                        </p:tav>
                                        <p:tav tm="100000">
                                          <p:val>
                                            <p:strVal val="1+ppt_w/2"/>
                                          </p:val>
                                        </p:tav>
                                      </p:tavLst>
                                    </p:anim>
                                    <p:anim calcmode="lin" valueType="num">
                                      <p:cBhvr additive="base">
                                        <p:cTn id="117" dur="250"/>
                                        <p:tgtEl>
                                          <p:spTgt spid="9"/>
                                        </p:tgtEl>
                                        <p:attrNameLst>
                                          <p:attrName>ppt_y</p:attrName>
                                        </p:attrNameLst>
                                      </p:cBhvr>
                                      <p:tavLst>
                                        <p:tav tm="0">
                                          <p:val>
                                            <p:strVal val="ppt_y"/>
                                          </p:val>
                                        </p:tav>
                                        <p:tav tm="100000">
                                          <p:val>
                                            <p:strVal val="ppt_y"/>
                                          </p:val>
                                        </p:tav>
                                      </p:tavLst>
                                    </p:anim>
                                    <p:set>
                                      <p:cBhvr>
                                        <p:cTn id="118" dur="1" fill="hold">
                                          <p:stCondLst>
                                            <p:cond delay="249"/>
                                          </p:stCondLst>
                                        </p:cTn>
                                        <p:tgtEl>
                                          <p:spTgt spid="9"/>
                                        </p:tgtEl>
                                        <p:attrNameLst>
                                          <p:attrName>style.visibility</p:attrName>
                                        </p:attrNameLst>
                                      </p:cBhvr>
                                      <p:to>
                                        <p:strVal val="hidden"/>
                                      </p:to>
                                    </p:set>
                                  </p:childTnLst>
                                </p:cTn>
                              </p:par>
                              <p:par>
                                <p:cTn id="119" presetID="2" presetClass="exit" presetSubtype="2" accel="100000" fill="hold" nodeType="withEffect">
                                  <p:stCondLst>
                                    <p:cond delay="3000"/>
                                  </p:stCondLst>
                                  <p:childTnLst>
                                    <p:anim calcmode="lin" valueType="num">
                                      <p:cBhvr additive="base">
                                        <p:cTn id="120" dur="250"/>
                                        <p:tgtEl>
                                          <p:spTgt spid="6"/>
                                        </p:tgtEl>
                                        <p:attrNameLst>
                                          <p:attrName>ppt_x</p:attrName>
                                        </p:attrNameLst>
                                      </p:cBhvr>
                                      <p:tavLst>
                                        <p:tav tm="0">
                                          <p:val>
                                            <p:strVal val="ppt_x"/>
                                          </p:val>
                                        </p:tav>
                                        <p:tav tm="100000">
                                          <p:val>
                                            <p:strVal val="1+ppt_w/2"/>
                                          </p:val>
                                        </p:tav>
                                      </p:tavLst>
                                    </p:anim>
                                    <p:anim calcmode="lin" valueType="num">
                                      <p:cBhvr additive="base">
                                        <p:cTn id="121" dur="250"/>
                                        <p:tgtEl>
                                          <p:spTgt spid="6"/>
                                        </p:tgtEl>
                                        <p:attrNameLst>
                                          <p:attrName>ppt_y</p:attrName>
                                        </p:attrNameLst>
                                      </p:cBhvr>
                                      <p:tavLst>
                                        <p:tav tm="0">
                                          <p:val>
                                            <p:strVal val="ppt_y"/>
                                          </p:val>
                                        </p:tav>
                                        <p:tav tm="100000">
                                          <p:val>
                                            <p:strVal val="ppt_y"/>
                                          </p:val>
                                        </p:tav>
                                      </p:tavLst>
                                    </p:anim>
                                    <p:set>
                                      <p:cBhvr>
                                        <p:cTn id="122" dur="1" fill="hold">
                                          <p:stCondLst>
                                            <p:cond delay="249"/>
                                          </p:stCondLst>
                                        </p:cTn>
                                        <p:tgtEl>
                                          <p:spTgt spid="6"/>
                                        </p:tgtEl>
                                        <p:attrNameLst>
                                          <p:attrName>style.visibility</p:attrName>
                                        </p:attrNameLst>
                                      </p:cBhvr>
                                      <p:to>
                                        <p:strVal val="hidden"/>
                                      </p:to>
                                    </p:set>
                                  </p:childTnLst>
                                </p:cTn>
                              </p:par>
                              <p:par>
                                <p:cTn id="123" presetID="2" presetClass="exit" presetSubtype="2" accel="100000" fill="hold" nodeType="withEffect">
                                  <p:stCondLst>
                                    <p:cond delay="3000"/>
                                  </p:stCondLst>
                                  <p:childTnLst>
                                    <p:anim calcmode="lin" valueType="num">
                                      <p:cBhvr additive="base">
                                        <p:cTn id="124" dur="250"/>
                                        <p:tgtEl>
                                          <p:spTgt spid="44"/>
                                        </p:tgtEl>
                                        <p:attrNameLst>
                                          <p:attrName>ppt_x</p:attrName>
                                        </p:attrNameLst>
                                      </p:cBhvr>
                                      <p:tavLst>
                                        <p:tav tm="0">
                                          <p:val>
                                            <p:strVal val="ppt_x"/>
                                          </p:val>
                                        </p:tav>
                                        <p:tav tm="100000">
                                          <p:val>
                                            <p:strVal val="1+ppt_w/2"/>
                                          </p:val>
                                        </p:tav>
                                      </p:tavLst>
                                    </p:anim>
                                    <p:anim calcmode="lin" valueType="num">
                                      <p:cBhvr additive="base">
                                        <p:cTn id="125" dur="250"/>
                                        <p:tgtEl>
                                          <p:spTgt spid="44"/>
                                        </p:tgtEl>
                                        <p:attrNameLst>
                                          <p:attrName>ppt_y</p:attrName>
                                        </p:attrNameLst>
                                      </p:cBhvr>
                                      <p:tavLst>
                                        <p:tav tm="0">
                                          <p:val>
                                            <p:strVal val="ppt_y"/>
                                          </p:val>
                                        </p:tav>
                                        <p:tav tm="100000">
                                          <p:val>
                                            <p:strVal val="ppt_y"/>
                                          </p:val>
                                        </p:tav>
                                      </p:tavLst>
                                    </p:anim>
                                    <p:set>
                                      <p:cBhvr>
                                        <p:cTn id="126" dur="1" fill="hold">
                                          <p:stCondLst>
                                            <p:cond delay="249"/>
                                          </p:stCondLst>
                                        </p:cTn>
                                        <p:tgtEl>
                                          <p:spTgt spid="44"/>
                                        </p:tgtEl>
                                        <p:attrNameLst>
                                          <p:attrName>style.visibility</p:attrName>
                                        </p:attrNameLst>
                                      </p:cBhvr>
                                      <p:to>
                                        <p:strVal val="hidden"/>
                                      </p:to>
                                    </p:set>
                                  </p:childTnLst>
                                </p:cTn>
                              </p:par>
                              <p:par>
                                <p:cTn id="127" presetID="2" presetClass="exit" presetSubtype="2" accel="100000" fill="hold" grpId="1" nodeType="withEffect">
                                  <p:stCondLst>
                                    <p:cond delay="3000"/>
                                  </p:stCondLst>
                                  <p:childTnLst>
                                    <p:anim calcmode="lin" valueType="num">
                                      <p:cBhvr additive="base">
                                        <p:cTn id="128" dur="250"/>
                                        <p:tgtEl>
                                          <p:spTgt spid="14"/>
                                        </p:tgtEl>
                                        <p:attrNameLst>
                                          <p:attrName>ppt_x</p:attrName>
                                        </p:attrNameLst>
                                      </p:cBhvr>
                                      <p:tavLst>
                                        <p:tav tm="0">
                                          <p:val>
                                            <p:strVal val="ppt_x"/>
                                          </p:val>
                                        </p:tav>
                                        <p:tav tm="100000">
                                          <p:val>
                                            <p:strVal val="1+ppt_w/2"/>
                                          </p:val>
                                        </p:tav>
                                      </p:tavLst>
                                    </p:anim>
                                    <p:anim calcmode="lin" valueType="num">
                                      <p:cBhvr additive="base">
                                        <p:cTn id="129" dur="250"/>
                                        <p:tgtEl>
                                          <p:spTgt spid="14"/>
                                        </p:tgtEl>
                                        <p:attrNameLst>
                                          <p:attrName>ppt_y</p:attrName>
                                        </p:attrNameLst>
                                      </p:cBhvr>
                                      <p:tavLst>
                                        <p:tav tm="0">
                                          <p:val>
                                            <p:strVal val="ppt_y"/>
                                          </p:val>
                                        </p:tav>
                                        <p:tav tm="100000">
                                          <p:val>
                                            <p:strVal val="ppt_y"/>
                                          </p:val>
                                        </p:tav>
                                      </p:tavLst>
                                    </p:anim>
                                    <p:set>
                                      <p:cBhvr>
                                        <p:cTn id="130" dur="1" fill="hold">
                                          <p:stCondLst>
                                            <p:cond delay="249"/>
                                          </p:stCondLst>
                                        </p:cTn>
                                        <p:tgtEl>
                                          <p:spTgt spid="14"/>
                                        </p:tgtEl>
                                        <p:attrNameLst>
                                          <p:attrName>style.visibility</p:attrName>
                                        </p:attrNameLst>
                                      </p:cBhvr>
                                      <p:to>
                                        <p:strVal val="hidden"/>
                                      </p:to>
                                    </p:set>
                                  </p:childTnLst>
                                </p:cTn>
                              </p:par>
                              <p:par>
                                <p:cTn id="131" presetID="2" presetClass="exit" presetSubtype="2" accel="100000" fill="hold" grpId="1" nodeType="withEffect">
                                  <p:stCondLst>
                                    <p:cond delay="3000"/>
                                  </p:stCondLst>
                                  <p:childTnLst>
                                    <p:anim calcmode="lin" valueType="num">
                                      <p:cBhvr additive="base">
                                        <p:cTn id="132" dur="250"/>
                                        <p:tgtEl>
                                          <p:spTgt spid="42"/>
                                        </p:tgtEl>
                                        <p:attrNameLst>
                                          <p:attrName>ppt_x</p:attrName>
                                        </p:attrNameLst>
                                      </p:cBhvr>
                                      <p:tavLst>
                                        <p:tav tm="0">
                                          <p:val>
                                            <p:strVal val="ppt_x"/>
                                          </p:val>
                                        </p:tav>
                                        <p:tav tm="100000">
                                          <p:val>
                                            <p:strVal val="1+ppt_w/2"/>
                                          </p:val>
                                        </p:tav>
                                      </p:tavLst>
                                    </p:anim>
                                    <p:anim calcmode="lin" valueType="num">
                                      <p:cBhvr additive="base">
                                        <p:cTn id="133" dur="250"/>
                                        <p:tgtEl>
                                          <p:spTgt spid="42"/>
                                        </p:tgtEl>
                                        <p:attrNameLst>
                                          <p:attrName>ppt_y</p:attrName>
                                        </p:attrNameLst>
                                      </p:cBhvr>
                                      <p:tavLst>
                                        <p:tav tm="0">
                                          <p:val>
                                            <p:strVal val="ppt_y"/>
                                          </p:val>
                                        </p:tav>
                                        <p:tav tm="100000">
                                          <p:val>
                                            <p:strVal val="ppt_y"/>
                                          </p:val>
                                        </p:tav>
                                      </p:tavLst>
                                    </p:anim>
                                    <p:set>
                                      <p:cBhvr>
                                        <p:cTn id="134" dur="1" fill="hold">
                                          <p:stCondLst>
                                            <p:cond delay="24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 grpId="0"/>
      <p:bldP spid="4" grpId="1"/>
      <p:bldP spid="5" grpId="0"/>
      <p:bldP spid="5" grpId="1"/>
      <p:bldP spid="9" grpId="0" animBg="1"/>
      <p:bldP spid="9" grpId="1" animBg="1"/>
      <p:bldP spid="12" grpId="0" animBg="1"/>
      <p:bldP spid="12" grpId="1" animBg="1"/>
      <p:bldP spid="7" grpId="0" animBg="1"/>
      <p:bldP spid="7" grpId="1" animBg="1"/>
      <p:bldP spid="10" grpId="0" animBg="1"/>
      <p:bldP spid="10" grpId="1" animBg="1"/>
      <p:bldP spid="11" grpId="0" animBg="1"/>
      <p:bldP spid="11" grpId="1" animBg="1"/>
      <p:bldP spid="13" grpId="0" animBg="1"/>
      <p:bldP spid="13" grpId="1" animBg="1"/>
      <p:bldP spid="15" grpId="0"/>
      <p:bldP spid="15" grpId="1"/>
      <p:bldP spid="42" grpId="0" animBg="1"/>
      <p:bldP spid="42" grpId="1" animBg="1"/>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122845" y="2203468"/>
          <a:ext cx="9952661" cy="3093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txBox="1">
            <a:spLocks/>
          </p:cNvSpPr>
          <p:nvPr/>
        </p:nvSpPr>
        <p:spPr>
          <a:xfrm>
            <a:off x="1116956" y="1061944"/>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Porém, mesmo com os trabalhadores adicionais, a participação da geração Y na força de trabalho deverá crescer apenas em 2025, em </a:t>
            </a:r>
            <a:r>
              <a:rPr lang="pt-BR" sz="2500" b="0" dirty="0">
                <a:solidFill>
                  <a:srgbClr val="FFD200"/>
                </a:solidFill>
                <a:latin typeface="EYInterstate Light" panose="02000506000000020004" pitchFamily="2" charset="0"/>
              </a:rPr>
              <a:t>cerca de 44%. </a:t>
            </a:r>
            <a:endParaRPr lang="pt-BR" sz="2500" b="0" dirty="0">
              <a:solidFill>
                <a:srgbClr val="FFFFFF"/>
              </a:solidFill>
              <a:latin typeface="EYInterstate Light" panose="02000506000000020004" pitchFamily="2" charset="0"/>
            </a:endParaRPr>
          </a:p>
        </p:txBody>
      </p:sp>
      <p:sp>
        <p:nvSpPr>
          <p:cNvPr id="19"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Department of Labor, WSJ.com</a:t>
            </a:r>
          </a:p>
        </p:txBody>
      </p:sp>
      <p:sp>
        <p:nvSpPr>
          <p:cNvPr id="36" name="Rectangle 35"/>
          <p:cNvSpPr/>
          <p:nvPr/>
        </p:nvSpPr>
        <p:spPr>
          <a:xfrm>
            <a:off x="2636232" y="2740663"/>
            <a:ext cx="726481"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17.6m</a:t>
            </a:r>
            <a:endParaRPr lang="en-US" sz="1400" dirty="0">
              <a:solidFill>
                <a:srgbClr val="FFFFFF"/>
              </a:solidFill>
            </a:endParaRPr>
          </a:p>
        </p:txBody>
      </p:sp>
      <p:sp>
        <p:nvSpPr>
          <p:cNvPr id="39" name="Rectangle 38"/>
          <p:cNvSpPr/>
          <p:nvPr/>
        </p:nvSpPr>
        <p:spPr>
          <a:xfrm>
            <a:off x="3306551" y="2586775"/>
            <a:ext cx="726481"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18.9m</a:t>
            </a:r>
            <a:endParaRPr lang="en-US" sz="1400" dirty="0">
              <a:solidFill>
                <a:srgbClr val="FFFFFF"/>
              </a:solidFill>
            </a:endParaRPr>
          </a:p>
        </p:txBody>
      </p:sp>
      <p:sp>
        <p:nvSpPr>
          <p:cNvPr id="40" name="Rectangle 39"/>
          <p:cNvSpPr/>
          <p:nvPr/>
        </p:nvSpPr>
        <p:spPr>
          <a:xfrm>
            <a:off x="4003185" y="2579796"/>
            <a:ext cx="726481"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19.1m</a:t>
            </a:r>
            <a:endParaRPr lang="en-US" sz="1400" dirty="0">
              <a:solidFill>
                <a:srgbClr val="FFFFFF"/>
              </a:solidFill>
            </a:endParaRPr>
          </a:p>
        </p:txBody>
      </p:sp>
      <p:sp>
        <p:nvSpPr>
          <p:cNvPr id="41" name="Rectangle 40"/>
          <p:cNvSpPr/>
          <p:nvPr/>
        </p:nvSpPr>
        <p:spPr>
          <a:xfrm>
            <a:off x="4698960" y="2690761"/>
            <a:ext cx="726481"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18.4m</a:t>
            </a:r>
            <a:endParaRPr lang="en-US" sz="1400" dirty="0">
              <a:solidFill>
                <a:srgbClr val="FFFFFF"/>
              </a:solidFill>
            </a:endParaRPr>
          </a:p>
        </p:txBody>
      </p:sp>
      <p:grpSp>
        <p:nvGrpSpPr>
          <p:cNvPr id="6" name="Group 5"/>
          <p:cNvGrpSpPr/>
          <p:nvPr/>
        </p:nvGrpSpPr>
        <p:grpSpPr>
          <a:xfrm>
            <a:off x="2888111" y="5456080"/>
            <a:ext cx="6556830" cy="193899"/>
            <a:chOff x="2203226" y="5791417"/>
            <a:chExt cx="6556830" cy="193899"/>
          </a:xfrm>
        </p:grpSpPr>
        <p:sp>
          <p:nvSpPr>
            <p:cNvPr id="3" name="Rectangle 2"/>
            <p:cNvSpPr/>
            <p:nvPr/>
          </p:nvSpPr>
          <p:spPr>
            <a:xfrm>
              <a:off x="3572997" y="5855561"/>
              <a:ext cx="79948" cy="7994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4" name="TextBox 3"/>
            <p:cNvSpPr txBox="1"/>
            <p:nvPr/>
          </p:nvSpPr>
          <p:spPr>
            <a:xfrm>
              <a:off x="3710866" y="5791417"/>
              <a:ext cx="750945"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Y</a:t>
              </a:r>
            </a:p>
          </p:txBody>
        </p:sp>
        <p:sp>
          <p:nvSpPr>
            <p:cNvPr id="28" name="Rectangle 27"/>
            <p:cNvSpPr/>
            <p:nvPr/>
          </p:nvSpPr>
          <p:spPr>
            <a:xfrm>
              <a:off x="4771263" y="5855561"/>
              <a:ext cx="79948" cy="79948"/>
            </a:xfrm>
            <a:prstGeom prst="rec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29" name="TextBox 28"/>
            <p:cNvSpPr txBox="1"/>
            <p:nvPr/>
          </p:nvSpPr>
          <p:spPr>
            <a:xfrm>
              <a:off x="4909132" y="5791417"/>
              <a:ext cx="100705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X</a:t>
              </a:r>
            </a:p>
          </p:txBody>
        </p:sp>
        <p:sp>
          <p:nvSpPr>
            <p:cNvPr id="31" name="Rectangle 30"/>
            <p:cNvSpPr/>
            <p:nvPr/>
          </p:nvSpPr>
          <p:spPr>
            <a:xfrm>
              <a:off x="5901753" y="5855561"/>
              <a:ext cx="80674" cy="58773"/>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32" name="TextBox 31"/>
            <p:cNvSpPr txBox="1"/>
            <p:nvPr/>
          </p:nvSpPr>
          <p:spPr>
            <a:xfrm>
              <a:off x="6065292" y="5791417"/>
              <a:ext cx="1031565"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Baby Boomers</a:t>
              </a:r>
            </a:p>
          </p:txBody>
        </p:sp>
        <p:sp>
          <p:nvSpPr>
            <p:cNvPr id="34" name="Rectangle 33"/>
            <p:cNvSpPr/>
            <p:nvPr/>
          </p:nvSpPr>
          <p:spPr>
            <a:xfrm>
              <a:off x="7245965" y="5855561"/>
              <a:ext cx="79948" cy="7994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35" name="TextBox 34"/>
            <p:cNvSpPr txBox="1"/>
            <p:nvPr/>
          </p:nvSpPr>
          <p:spPr>
            <a:xfrm>
              <a:off x="7383833" y="5791417"/>
              <a:ext cx="1376223"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silenciosa</a:t>
              </a:r>
            </a:p>
          </p:txBody>
        </p:sp>
        <p:sp>
          <p:nvSpPr>
            <p:cNvPr id="22" name="Rectangle 21"/>
            <p:cNvSpPr/>
            <p:nvPr/>
          </p:nvSpPr>
          <p:spPr>
            <a:xfrm>
              <a:off x="2203226" y="5855561"/>
              <a:ext cx="79948" cy="7994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23" name="TextBox 22"/>
            <p:cNvSpPr txBox="1"/>
            <p:nvPr/>
          </p:nvSpPr>
          <p:spPr>
            <a:xfrm>
              <a:off x="2341095" y="5791417"/>
              <a:ext cx="100705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Z</a:t>
              </a:r>
            </a:p>
          </p:txBody>
        </p:sp>
      </p:grpSp>
    </p:spTree>
    <p:extLst>
      <p:ext uri="{BB962C8B-B14F-4D97-AF65-F5344CB8AC3E}">
        <p14:creationId xmlns:p14="http://schemas.microsoft.com/office/powerpoint/2010/main" val="2264695164"/>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11" dur="500"/>
                                        <p:tgtEl>
                                          <p:spTgt spid="2">
                                            <p:graphicEl>
                                              <a:chart seriesIdx="-3" categoryIdx="-3" bldStep="gridLegend"/>
                                            </p:graphicEl>
                                          </p:spTgt>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wipe(down)">
                                      <p:cBhvr>
                                        <p:cTn id="15" dur="500"/>
                                        <p:tgtEl>
                                          <p:spTgt spid="2">
                                            <p:graphicEl>
                                              <a:chart seriesIdx="-4" categoryIdx="0" bldStep="category"/>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wipe(down)">
                                      <p:cBhvr>
                                        <p:cTn id="18" dur="500"/>
                                        <p:tgtEl>
                                          <p:spTgt spid="2">
                                            <p:graphicEl>
                                              <a:chart seriesIdx="-4" categoryIdx="1" bldStep="category"/>
                                            </p:graphic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wipe(down)">
                                      <p:cBhvr>
                                        <p:cTn id="21" dur="500"/>
                                        <p:tgtEl>
                                          <p:spTgt spid="2">
                                            <p:graphicEl>
                                              <a:chart seriesIdx="-4" categoryIdx="2" bldStep="category"/>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wipe(down)">
                                      <p:cBhvr>
                                        <p:cTn id="24" dur="500"/>
                                        <p:tgtEl>
                                          <p:spTgt spid="2">
                                            <p:graphicEl>
                                              <a:chart seriesIdx="-4" categoryIdx="3" bldStep="category"/>
                                            </p:graphic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wipe(down)">
                                      <p:cBhvr>
                                        <p:cTn id="27" dur="500"/>
                                        <p:tgtEl>
                                          <p:spTgt spid="2">
                                            <p:graphicEl>
                                              <a:chart seriesIdx="-4" categoryIdx="4" bldStep="category"/>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wipe(down)">
                                      <p:cBhvr>
                                        <p:cTn id="30" dur="500"/>
                                        <p:tgtEl>
                                          <p:spTgt spid="2">
                                            <p:graphicEl>
                                              <a:chart seriesIdx="-4" categoryIdx="5" bldStep="category"/>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
                                            <p:graphicEl>
                                              <a:chart seriesIdx="-4" categoryIdx="6" bldStep="category"/>
                                            </p:graphicEl>
                                          </p:spTgt>
                                        </p:tgtEl>
                                        <p:attrNameLst>
                                          <p:attrName>style.visibility</p:attrName>
                                        </p:attrNameLst>
                                      </p:cBhvr>
                                      <p:to>
                                        <p:strVal val="visible"/>
                                      </p:to>
                                    </p:set>
                                    <p:animEffect transition="in" filter="wipe(down)">
                                      <p:cBhvr>
                                        <p:cTn id="33" dur="500"/>
                                        <p:tgtEl>
                                          <p:spTgt spid="2">
                                            <p:graphicEl>
                                              <a:chart seriesIdx="-4" categoryIdx="6" bldStep="category"/>
                                            </p:graphic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
                                            <p:graphicEl>
                                              <a:chart seriesIdx="-4" categoryIdx="7" bldStep="category"/>
                                            </p:graphicEl>
                                          </p:spTgt>
                                        </p:tgtEl>
                                        <p:attrNameLst>
                                          <p:attrName>style.visibility</p:attrName>
                                        </p:attrNameLst>
                                      </p:cBhvr>
                                      <p:to>
                                        <p:strVal val="visible"/>
                                      </p:to>
                                    </p:set>
                                    <p:animEffect transition="in" filter="wipe(down)">
                                      <p:cBhvr>
                                        <p:cTn id="36" dur="500"/>
                                        <p:tgtEl>
                                          <p:spTgt spid="2">
                                            <p:graphicEl>
                                              <a:chart seriesIdx="-4" categoryIdx="7" bldStep="category"/>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
                                            <p:graphicEl>
                                              <a:chart seriesIdx="-4" categoryIdx="8" bldStep="category"/>
                                            </p:graphicEl>
                                          </p:spTgt>
                                        </p:tgtEl>
                                        <p:attrNameLst>
                                          <p:attrName>style.visibility</p:attrName>
                                        </p:attrNameLst>
                                      </p:cBhvr>
                                      <p:to>
                                        <p:strVal val="visible"/>
                                      </p:to>
                                    </p:set>
                                    <p:animEffect transition="in" filter="wipe(down)">
                                      <p:cBhvr>
                                        <p:cTn id="39" dur="500"/>
                                        <p:tgtEl>
                                          <p:spTgt spid="2">
                                            <p:graphicEl>
                                              <a:chart seriesIdx="-4" categoryIdx="8" bldStep="category"/>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
                                            <p:graphicEl>
                                              <a:chart seriesIdx="-4" categoryIdx="9" bldStep="category"/>
                                            </p:graphicEl>
                                          </p:spTgt>
                                        </p:tgtEl>
                                        <p:attrNameLst>
                                          <p:attrName>style.visibility</p:attrName>
                                        </p:attrNameLst>
                                      </p:cBhvr>
                                      <p:to>
                                        <p:strVal val="visible"/>
                                      </p:to>
                                    </p:set>
                                    <p:animEffect transition="in" filter="wipe(down)">
                                      <p:cBhvr>
                                        <p:cTn id="42" dur="500"/>
                                        <p:tgtEl>
                                          <p:spTgt spid="2">
                                            <p:graphicEl>
                                              <a:chart seriesIdx="-4" categoryIdx="9" bldStep="category"/>
                                            </p:graphic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
                                            <p:graphicEl>
                                              <a:chart seriesIdx="-4" categoryIdx="10" bldStep="category"/>
                                            </p:graphicEl>
                                          </p:spTgt>
                                        </p:tgtEl>
                                        <p:attrNameLst>
                                          <p:attrName>style.visibility</p:attrName>
                                        </p:attrNameLst>
                                      </p:cBhvr>
                                      <p:to>
                                        <p:strVal val="visible"/>
                                      </p:to>
                                    </p:set>
                                    <p:animEffect transition="in" filter="wipe(down)">
                                      <p:cBhvr>
                                        <p:cTn id="45" dur="500"/>
                                        <p:tgtEl>
                                          <p:spTgt spid="2">
                                            <p:graphicEl>
                                              <a:chart seriesIdx="-4" categoryIdx="10" bldStep="category"/>
                                            </p:graphic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
                                            <p:graphicEl>
                                              <a:chart seriesIdx="-4" categoryIdx="11" bldStep="category"/>
                                            </p:graphicEl>
                                          </p:spTgt>
                                        </p:tgtEl>
                                        <p:attrNameLst>
                                          <p:attrName>style.visibility</p:attrName>
                                        </p:attrNameLst>
                                      </p:cBhvr>
                                      <p:to>
                                        <p:strVal val="visible"/>
                                      </p:to>
                                    </p:set>
                                    <p:animEffect transition="in" filter="wipe(down)">
                                      <p:cBhvr>
                                        <p:cTn id="48" dur="500"/>
                                        <p:tgtEl>
                                          <p:spTgt spid="2">
                                            <p:graphicEl>
                                              <a:chart seriesIdx="-4" categoryIdx="11" bldStep="category"/>
                                            </p:graphic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
                                            <p:graphicEl>
                                              <a:chart seriesIdx="-4" categoryIdx="12" bldStep="category"/>
                                            </p:graphicEl>
                                          </p:spTgt>
                                        </p:tgtEl>
                                        <p:attrNameLst>
                                          <p:attrName>style.visibility</p:attrName>
                                        </p:attrNameLst>
                                      </p:cBhvr>
                                      <p:to>
                                        <p:strVal val="visible"/>
                                      </p:to>
                                    </p:set>
                                    <p:animEffect transition="in" filter="wipe(down)">
                                      <p:cBhvr>
                                        <p:cTn id="51" dur="500"/>
                                        <p:tgtEl>
                                          <p:spTgt spid="2">
                                            <p:graphicEl>
                                              <a:chart seriesIdx="-4" categoryIdx="12" bldStep="category"/>
                                            </p:graphic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
                                            <p:graphicEl>
                                              <a:chart seriesIdx="-4" categoryIdx="13" bldStep="category"/>
                                            </p:graphicEl>
                                          </p:spTgt>
                                        </p:tgtEl>
                                        <p:attrNameLst>
                                          <p:attrName>style.visibility</p:attrName>
                                        </p:attrNameLst>
                                      </p:cBhvr>
                                      <p:to>
                                        <p:strVal val="visible"/>
                                      </p:to>
                                    </p:set>
                                    <p:animEffect transition="in" filter="wipe(down)">
                                      <p:cBhvr>
                                        <p:cTn id="54" dur="500"/>
                                        <p:tgtEl>
                                          <p:spTgt spid="2">
                                            <p:graphicEl>
                                              <a:chart seriesIdx="-4" categoryIdx="13" bldStep="category"/>
                                            </p:graphicEl>
                                          </p:spTgt>
                                        </p:tgtEl>
                                      </p:cBhvr>
                                    </p:animEffect>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par>
                          <p:cTn id="75" fill="hold">
                            <p:stCondLst>
                              <p:cond delay="3500"/>
                            </p:stCondLst>
                            <p:childTnLst>
                              <p:par>
                                <p:cTn id="76" presetID="2" presetClass="exit" presetSubtype="2" accel="100000" fill="hold" grpId="1" nodeType="afterEffect">
                                  <p:stCondLst>
                                    <p:cond delay="7000"/>
                                  </p:stCondLst>
                                  <p:childTnLst>
                                    <p:anim calcmode="lin" valueType="num">
                                      <p:cBhvr additive="base">
                                        <p:cTn id="77" dur="150"/>
                                        <p:tgtEl>
                                          <p:spTgt spid="5"/>
                                        </p:tgtEl>
                                        <p:attrNameLst>
                                          <p:attrName>ppt_x</p:attrName>
                                        </p:attrNameLst>
                                      </p:cBhvr>
                                      <p:tavLst>
                                        <p:tav tm="0">
                                          <p:val>
                                            <p:strVal val="ppt_x"/>
                                          </p:val>
                                        </p:tav>
                                        <p:tav tm="100000">
                                          <p:val>
                                            <p:strVal val="1+ppt_w/2"/>
                                          </p:val>
                                        </p:tav>
                                      </p:tavLst>
                                    </p:anim>
                                    <p:anim calcmode="lin" valueType="num">
                                      <p:cBhvr additive="base">
                                        <p:cTn id="78" dur="150"/>
                                        <p:tgtEl>
                                          <p:spTgt spid="5"/>
                                        </p:tgtEl>
                                        <p:attrNameLst>
                                          <p:attrName>ppt_y</p:attrName>
                                        </p:attrNameLst>
                                      </p:cBhvr>
                                      <p:tavLst>
                                        <p:tav tm="0">
                                          <p:val>
                                            <p:strVal val="ppt_y"/>
                                          </p:val>
                                        </p:tav>
                                        <p:tav tm="100000">
                                          <p:val>
                                            <p:strVal val="ppt_y"/>
                                          </p:val>
                                        </p:tav>
                                      </p:tavLst>
                                    </p:anim>
                                    <p:set>
                                      <p:cBhvr>
                                        <p:cTn id="79" dur="1" fill="hold">
                                          <p:stCondLst>
                                            <p:cond delay="149"/>
                                          </p:stCondLst>
                                        </p:cTn>
                                        <p:tgtEl>
                                          <p:spTgt spid="5"/>
                                        </p:tgtEl>
                                        <p:attrNameLst>
                                          <p:attrName>style.visibility</p:attrName>
                                        </p:attrNameLst>
                                      </p:cBhvr>
                                      <p:to>
                                        <p:strVal val="hidden"/>
                                      </p:to>
                                    </p:set>
                                  </p:childTnLst>
                                </p:cTn>
                              </p:par>
                              <p:par>
                                <p:cTn id="80" presetID="2" presetClass="exit" presetSubtype="2" accel="100000" fill="hold" grpId="1" nodeType="withEffect">
                                  <p:stCondLst>
                                    <p:cond delay="7000"/>
                                  </p:stCondLst>
                                  <p:childTnLst>
                                    <p:anim calcmode="lin" valueType="num">
                                      <p:cBhvr additive="base">
                                        <p:cTn id="81" dur="150"/>
                                        <p:tgtEl>
                                          <p:spTgt spid="2">
                                            <p:graphicEl>
                                              <a:chart seriesIdx="-4" categoryIdx="13" bldStep="category"/>
                                            </p:graphicEl>
                                          </p:spTgt>
                                        </p:tgtEl>
                                        <p:attrNameLst>
                                          <p:attrName>ppt_x</p:attrName>
                                        </p:attrNameLst>
                                      </p:cBhvr>
                                      <p:tavLst>
                                        <p:tav tm="0">
                                          <p:val>
                                            <p:strVal val="ppt_x"/>
                                          </p:val>
                                        </p:tav>
                                        <p:tav tm="100000">
                                          <p:val>
                                            <p:strVal val="1+ppt_w/2"/>
                                          </p:val>
                                        </p:tav>
                                      </p:tavLst>
                                    </p:anim>
                                    <p:anim calcmode="lin" valueType="num">
                                      <p:cBhvr additive="base">
                                        <p:cTn id="82" dur="150"/>
                                        <p:tgtEl>
                                          <p:spTgt spid="2">
                                            <p:graphicEl>
                                              <a:chart seriesIdx="-4" categoryIdx="13" bldStep="category"/>
                                            </p:graphicEl>
                                          </p:spTgt>
                                        </p:tgtEl>
                                        <p:attrNameLst>
                                          <p:attrName>ppt_y</p:attrName>
                                        </p:attrNameLst>
                                      </p:cBhvr>
                                      <p:tavLst>
                                        <p:tav tm="0">
                                          <p:val>
                                            <p:strVal val="ppt_y"/>
                                          </p:val>
                                        </p:tav>
                                        <p:tav tm="100000">
                                          <p:val>
                                            <p:strVal val="ppt_y"/>
                                          </p:val>
                                        </p:tav>
                                      </p:tavLst>
                                    </p:anim>
                                    <p:set>
                                      <p:cBhvr>
                                        <p:cTn id="83" dur="1" fill="hold">
                                          <p:stCondLst>
                                            <p:cond delay="149"/>
                                          </p:stCondLst>
                                        </p:cTn>
                                        <p:tgtEl>
                                          <p:spTgt spid="2">
                                            <p:graphicEl>
                                              <a:chart seriesIdx="-4" categoryIdx="13" bldStep="category"/>
                                            </p:graphicEl>
                                          </p:spTgt>
                                        </p:tgtEl>
                                        <p:attrNameLst>
                                          <p:attrName>style.visibility</p:attrName>
                                        </p:attrNameLst>
                                      </p:cBhvr>
                                      <p:to>
                                        <p:strVal val="hidden"/>
                                      </p:to>
                                    </p:set>
                                  </p:childTnLst>
                                </p:cTn>
                              </p:par>
                              <p:par>
                                <p:cTn id="84" presetID="2" presetClass="exit" presetSubtype="2" accel="100000" fill="hold" grpId="1" nodeType="withEffect">
                                  <p:stCondLst>
                                    <p:cond delay="7000"/>
                                  </p:stCondLst>
                                  <p:childTnLst>
                                    <p:anim calcmode="lin" valueType="num">
                                      <p:cBhvr additive="base">
                                        <p:cTn id="85" dur="150"/>
                                        <p:tgtEl>
                                          <p:spTgt spid="2">
                                            <p:graphicEl>
                                              <a:chart seriesIdx="-4" categoryIdx="12" bldStep="category"/>
                                            </p:graphicEl>
                                          </p:spTgt>
                                        </p:tgtEl>
                                        <p:attrNameLst>
                                          <p:attrName>ppt_x</p:attrName>
                                        </p:attrNameLst>
                                      </p:cBhvr>
                                      <p:tavLst>
                                        <p:tav tm="0">
                                          <p:val>
                                            <p:strVal val="ppt_x"/>
                                          </p:val>
                                        </p:tav>
                                        <p:tav tm="100000">
                                          <p:val>
                                            <p:strVal val="1+ppt_w/2"/>
                                          </p:val>
                                        </p:tav>
                                      </p:tavLst>
                                    </p:anim>
                                    <p:anim calcmode="lin" valueType="num">
                                      <p:cBhvr additive="base">
                                        <p:cTn id="86" dur="150"/>
                                        <p:tgtEl>
                                          <p:spTgt spid="2">
                                            <p:graphicEl>
                                              <a:chart seriesIdx="-4" categoryIdx="12" bldStep="category"/>
                                            </p:graphicEl>
                                          </p:spTgt>
                                        </p:tgtEl>
                                        <p:attrNameLst>
                                          <p:attrName>ppt_y</p:attrName>
                                        </p:attrNameLst>
                                      </p:cBhvr>
                                      <p:tavLst>
                                        <p:tav tm="0">
                                          <p:val>
                                            <p:strVal val="ppt_y"/>
                                          </p:val>
                                        </p:tav>
                                        <p:tav tm="100000">
                                          <p:val>
                                            <p:strVal val="ppt_y"/>
                                          </p:val>
                                        </p:tav>
                                      </p:tavLst>
                                    </p:anim>
                                    <p:set>
                                      <p:cBhvr>
                                        <p:cTn id="87" dur="1" fill="hold">
                                          <p:stCondLst>
                                            <p:cond delay="149"/>
                                          </p:stCondLst>
                                        </p:cTn>
                                        <p:tgtEl>
                                          <p:spTgt spid="2">
                                            <p:graphicEl>
                                              <a:chart seriesIdx="-4" categoryIdx="12" bldStep="category"/>
                                            </p:graphicEl>
                                          </p:spTgt>
                                        </p:tgtEl>
                                        <p:attrNameLst>
                                          <p:attrName>style.visibility</p:attrName>
                                        </p:attrNameLst>
                                      </p:cBhvr>
                                      <p:to>
                                        <p:strVal val="hidden"/>
                                      </p:to>
                                    </p:set>
                                  </p:childTnLst>
                                </p:cTn>
                              </p:par>
                              <p:par>
                                <p:cTn id="88" presetID="2" presetClass="exit" presetSubtype="2" accel="100000" fill="hold" grpId="1" nodeType="withEffect">
                                  <p:stCondLst>
                                    <p:cond delay="7000"/>
                                  </p:stCondLst>
                                  <p:childTnLst>
                                    <p:anim calcmode="lin" valueType="num">
                                      <p:cBhvr additive="base">
                                        <p:cTn id="89" dur="150"/>
                                        <p:tgtEl>
                                          <p:spTgt spid="2">
                                            <p:graphicEl>
                                              <a:chart seriesIdx="-4" categoryIdx="11" bldStep="category"/>
                                            </p:graphicEl>
                                          </p:spTgt>
                                        </p:tgtEl>
                                        <p:attrNameLst>
                                          <p:attrName>ppt_x</p:attrName>
                                        </p:attrNameLst>
                                      </p:cBhvr>
                                      <p:tavLst>
                                        <p:tav tm="0">
                                          <p:val>
                                            <p:strVal val="ppt_x"/>
                                          </p:val>
                                        </p:tav>
                                        <p:tav tm="100000">
                                          <p:val>
                                            <p:strVal val="1+ppt_w/2"/>
                                          </p:val>
                                        </p:tav>
                                      </p:tavLst>
                                    </p:anim>
                                    <p:anim calcmode="lin" valueType="num">
                                      <p:cBhvr additive="base">
                                        <p:cTn id="90" dur="150"/>
                                        <p:tgtEl>
                                          <p:spTgt spid="2">
                                            <p:graphicEl>
                                              <a:chart seriesIdx="-4" categoryIdx="11" bldStep="category"/>
                                            </p:graphicEl>
                                          </p:spTgt>
                                        </p:tgtEl>
                                        <p:attrNameLst>
                                          <p:attrName>ppt_y</p:attrName>
                                        </p:attrNameLst>
                                      </p:cBhvr>
                                      <p:tavLst>
                                        <p:tav tm="0">
                                          <p:val>
                                            <p:strVal val="ppt_y"/>
                                          </p:val>
                                        </p:tav>
                                        <p:tav tm="100000">
                                          <p:val>
                                            <p:strVal val="ppt_y"/>
                                          </p:val>
                                        </p:tav>
                                      </p:tavLst>
                                    </p:anim>
                                    <p:set>
                                      <p:cBhvr>
                                        <p:cTn id="91" dur="1" fill="hold">
                                          <p:stCondLst>
                                            <p:cond delay="149"/>
                                          </p:stCondLst>
                                        </p:cTn>
                                        <p:tgtEl>
                                          <p:spTgt spid="2">
                                            <p:graphicEl>
                                              <a:chart seriesIdx="-4" categoryIdx="11" bldStep="category"/>
                                            </p:graphicEl>
                                          </p:spTgt>
                                        </p:tgtEl>
                                        <p:attrNameLst>
                                          <p:attrName>style.visibility</p:attrName>
                                        </p:attrNameLst>
                                      </p:cBhvr>
                                      <p:to>
                                        <p:strVal val="hidden"/>
                                      </p:to>
                                    </p:set>
                                  </p:childTnLst>
                                </p:cTn>
                              </p:par>
                              <p:par>
                                <p:cTn id="92" presetID="2" presetClass="exit" presetSubtype="2" accel="100000" fill="hold" grpId="1" nodeType="withEffect">
                                  <p:stCondLst>
                                    <p:cond delay="7000"/>
                                  </p:stCondLst>
                                  <p:childTnLst>
                                    <p:anim calcmode="lin" valueType="num">
                                      <p:cBhvr additive="base">
                                        <p:cTn id="93" dur="150"/>
                                        <p:tgtEl>
                                          <p:spTgt spid="2">
                                            <p:graphicEl>
                                              <a:chart seriesIdx="-4" categoryIdx="10" bldStep="category"/>
                                            </p:graphicEl>
                                          </p:spTgt>
                                        </p:tgtEl>
                                        <p:attrNameLst>
                                          <p:attrName>ppt_x</p:attrName>
                                        </p:attrNameLst>
                                      </p:cBhvr>
                                      <p:tavLst>
                                        <p:tav tm="0">
                                          <p:val>
                                            <p:strVal val="ppt_x"/>
                                          </p:val>
                                        </p:tav>
                                        <p:tav tm="100000">
                                          <p:val>
                                            <p:strVal val="1+ppt_w/2"/>
                                          </p:val>
                                        </p:tav>
                                      </p:tavLst>
                                    </p:anim>
                                    <p:anim calcmode="lin" valueType="num">
                                      <p:cBhvr additive="base">
                                        <p:cTn id="94" dur="150"/>
                                        <p:tgtEl>
                                          <p:spTgt spid="2">
                                            <p:graphicEl>
                                              <a:chart seriesIdx="-4" categoryIdx="10" bldStep="category"/>
                                            </p:graphicEl>
                                          </p:spTgt>
                                        </p:tgtEl>
                                        <p:attrNameLst>
                                          <p:attrName>ppt_y</p:attrName>
                                        </p:attrNameLst>
                                      </p:cBhvr>
                                      <p:tavLst>
                                        <p:tav tm="0">
                                          <p:val>
                                            <p:strVal val="ppt_y"/>
                                          </p:val>
                                        </p:tav>
                                        <p:tav tm="100000">
                                          <p:val>
                                            <p:strVal val="ppt_y"/>
                                          </p:val>
                                        </p:tav>
                                      </p:tavLst>
                                    </p:anim>
                                    <p:set>
                                      <p:cBhvr>
                                        <p:cTn id="95" dur="1" fill="hold">
                                          <p:stCondLst>
                                            <p:cond delay="149"/>
                                          </p:stCondLst>
                                        </p:cTn>
                                        <p:tgtEl>
                                          <p:spTgt spid="2">
                                            <p:graphicEl>
                                              <a:chart seriesIdx="-4" categoryIdx="10" bldStep="category"/>
                                            </p:graphicEl>
                                          </p:spTgt>
                                        </p:tgtEl>
                                        <p:attrNameLst>
                                          <p:attrName>style.visibility</p:attrName>
                                        </p:attrNameLst>
                                      </p:cBhvr>
                                      <p:to>
                                        <p:strVal val="hidden"/>
                                      </p:to>
                                    </p:set>
                                  </p:childTnLst>
                                </p:cTn>
                              </p:par>
                              <p:par>
                                <p:cTn id="96" presetID="2" presetClass="exit" presetSubtype="2" accel="100000" fill="hold" grpId="1" nodeType="withEffect">
                                  <p:stCondLst>
                                    <p:cond delay="7000"/>
                                  </p:stCondLst>
                                  <p:childTnLst>
                                    <p:anim calcmode="lin" valueType="num">
                                      <p:cBhvr additive="base">
                                        <p:cTn id="97" dur="150"/>
                                        <p:tgtEl>
                                          <p:spTgt spid="2">
                                            <p:graphicEl>
                                              <a:chart seriesIdx="-4" categoryIdx="9" bldStep="category"/>
                                            </p:graphicEl>
                                          </p:spTgt>
                                        </p:tgtEl>
                                        <p:attrNameLst>
                                          <p:attrName>ppt_x</p:attrName>
                                        </p:attrNameLst>
                                      </p:cBhvr>
                                      <p:tavLst>
                                        <p:tav tm="0">
                                          <p:val>
                                            <p:strVal val="ppt_x"/>
                                          </p:val>
                                        </p:tav>
                                        <p:tav tm="100000">
                                          <p:val>
                                            <p:strVal val="1+ppt_w/2"/>
                                          </p:val>
                                        </p:tav>
                                      </p:tavLst>
                                    </p:anim>
                                    <p:anim calcmode="lin" valueType="num">
                                      <p:cBhvr additive="base">
                                        <p:cTn id="98" dur="150"/>
                                        <p:tgtEl>
                                          <p:spTgt spid="2">
                                            <p:graphicEl>
                                              <a:chart seriesIdx="-4" categoryIdx="9" bldStep="category"/>
                                            </p:graphicEl>
                                          </p:spTgt>
                                        </p:tgtEl>
                                        <p:attrNameLst>
                                          <p:attrName>ppt_y</p:attrName>
                                        </p:attrNameLst>
                                      </p:cBhvr>
                                      <p:tavLst>
                                        <p:tav tm="0">
                                          <p:val>
                                            <p:strVal val="ppt_y"/>
                                          </p:val>
                                        </p:tav>
                                        <p:tav tm="100000">
                                          <p:val>
                                            <p:strVal val="ppt_y"/>
                                          </p:val>
                                        </p:tav>
                                      </p:tavLst>
                                    </p:anim>
                                    <p:set>
                                      <p:cBhvr>
                                        <p:cTn id="99" dur="1" fill="hold">
                                          <p:stCondLst>
                                            <p:cond delay="149"/>
                                          </p:stCondLst>
                                        </p:cTn>
                                        <p:tgtEl>
                                          <p:spTgt spid="2">
                                            <p:graphicEl>
                                              <a:chart seriesIdx="-4" categoryIdx="9" bldStep="category"/>
                                            </p:graphicEl>
                                          </p:spTgt>
                                        </p:tgtEl>
                                        <p:attrNameLst>
                                          <p:attrName>style.visibility</p:attrName>
                                        </p:attrNameLst>
                                      </p:cBhvr>
                                      <p:to>
                                        <p:strVal val="hidden"/>
                                      </p:to>
                                    </p:set>
                                  </p:childTnLst>
                                </p:cTn>
                              </p:par>
                              <p:par>
                                <p:cTn id="100" presetID="2" presetClass="exit" presetSubtype="2" accel="100000" fill="hold" grpId="1" nodeType="withEffect">
                                  <p:stCondLst>
                                    <p:cond delay="7000"/>
                                  </p:stCondLst>
                                  <p:childTnLst>
                                    <p:anim calcmode="lin" valueType="num">
                                      <p:cBhvr additive="base">
                                        <p:cTn id="101" dur="150"/>
                                        <p:tgtEl>
                                          <p:spTgt spid="2">
                                            <p:graphicEl>
                                              <a:chart seriesIdx="-4" categoryIdx="8" bldStep="category"/>
                                            </p:graphicEl>
                                          </p:spTgt>
                                        </p:tgtEl>
                                        <p:attrNameLst>
                                          <p:attrName>ppt_x</p:attrName>
                                        </p:attrNameLst>
                                      </p:cBhvr>
                                      <p:tavLst>
                                        <p:tav tm="0">
                                          <p:val>
                                            <p:strVal val="ppt_x"/>
                                          </p:val>
                                        </p:tav>
                                        <p:tav tm="100000">
                                          <p:val>
                                            <p:strVal val="1+ppt_w/2"/>
                                          </p:val>
                                        </p:tav>
                                      </p:tavLst>
                                    </p:anim>
                                    <p:anim calcmode="lin" valueType="num">
                                      <p:cBhvr additive="base">
                                        <p:cTn id="102" dur="150"/>
                                        <p:tgtEl>
                                          <p:spTgt spid="2">
                                            <p:graphicEl>
                                              <a:chart seriesIdx="-4" categoryIdx="8" bldStep="category"/>
                                            </p:graphicEl>
                                          </p:spTgt>
                                        </p:tgtEl>
                                        <p:attrNameLst>
                                          <p:attrName>ppt_y</p:attrName>
                                        </p:attrNameLst>
                                      </p:cBhvr>
                                      <p:tavLst>
                                        <p:tav tm="0">
                                          <p:val>
                                            <p:strVal val="ppt_y"/>
                                          </p:val>
                                        </p:tav>
                                        <p:tav tm="100000">
                                          <p:val>
                                            <p:strVal val="ppt_y"/>
                                          </p:val>
                                        </p:tav>
                                      </p:tavLst>
                                    </p:anim>
                                    <p:set>
                                      <p:cBhvr>
                                        <p:cTn id="103" dur="1" fill="hold">
                                          <p:stCondLst>
                                            <p:cond delay="149"/>
                                          </p:stCondLst>
                                        </p:cTn>
                                        <p:tgtEl>
                                          <p:spTgt spid="2">
                                            <p:graphicEl>
                                              <a:chart seriesIdx="-4" categoryIdx="8" bldStep="category"/>
                                            </p:graphicEl>
                                          </p:spTgt>
                                        </p:tgtEl>
                                        <p:attrNameLst>
                                          <p:attrName>style.visibility</p:attrName>
                                        </p:attrNameLst>
                                      </p:cBhvr>
                                      <p:to>
                                        <p:strVal val="hidden"/>
                                      </p:to>
                                    </p:set>
                                  </p:childTnLst>
                                </p:cTn>
                              </p:par>
                              <p:par>
                                <p:cTn id="104" presetID="2" presetClass="exit" presetSubtype="2" accel="100000" fill="hold" grpId="1" nodeType="withEffect">
                                  <p:stCondLst>
                                    <p:cond delay="7000"/>
                                  </p:stCondLst>
                                  <p:childTnLst>
                                    <p:anim calcmode="lin" valueType="num">
                                      <p:cBhvr additive="base">
                                        <p:cTn id="105" dur="150"/>
                                        <p:tgtEl>
                                          <p:spTgt spid="2">
                                            <p:graphicEl>
                                              <a:chart seriesIdx="-4" categoryIdx="7" bldStep="category"/>
                                            </p:graphicEl>
                                          </p:spTgt>
                                        </p:tgtEl>
                                        <p:attrNameLst>
                                          <p:attrName>ppt_x</p:attrName>
                                        </p:attrNameLst>
                                      </p:cBhvr>
                                      <p:tavLst>
                                        <p:tav tm="0">
                                          <p:val>
                                            <p:strVal val="ppt_x"/>
                                          </p:val>
                                        </p:tav>
                                        <p:tav tm="100000">
                                          <p:val>
                                            <p:strVal val="1+ppt_w/2"/>
                                          </p:val>
                                        </p:tav>
                                      </p:tavLst>
                                    </p:anim>
                                    <p:anim calcmode="lin" valueType="num">
                                      <p:cBhvr additive="base">
                                        <p:cTn id="106" dur="150"/>
                                        <p:tgtEl>
                                          <p:spTgt spid="2">
                                            <p:graphicEl>
                                              <a:chart seriesIdx="-4" categoryIdx="7" bldStep="category"/>
                                            </p:graphicEl>
                                          </p:spTgt>
                                        </p:tgtEl>
                                        <p:attrNameLst>
                                          <p:attrName>ppt_y</p:attrName>
                                        </p:attrNameLst>
                                      </p:cBhvr>
                                      <p:tavLst>
                                        <p:tav tm="0">
                                          <p:val>
                                            <p:strVal val="ppt_y"/>
                                          </p:val>
                                        </p:tav>
                                        <p:tav tm="100000">
                                          <p:val>
                                            <p:strVal val="ppt_y"/>
                                          </p:val>
                                        </p:tav>
                                      </p:tavLst>
                                    </p:anim>
                                    <p:set>
                                      <p:cBhvr>
                                        <p:cTn id="107" dur="1" fill="hold">
                                          <p:stCondLst>
                                            <p:cond delay="149"/>
                                          </p:stCondLst>
                                        </p:cTn>
                                        <p:tgtEl>
                                          <p:spTgt spid="2">
                                            <p:graphicEl>
                                              <a:chart seriesIdx="-4" categoryIdx="7" bldStep="category"/>
                                            </p:graphicEl>
                                          </p:spTgt>
                                        </p:tgtEl>
                                        <p:attrNameLst>
                                          <p:attrName>style.visibility</p:attrName>
                                        </p:attrNameLst>
                                      </p:cBhvr>
                                      <p:to>
                                        <p:strVal val="hidden"/>
                                      </p:to>
                                    </p:set>
                                  </p:childTnLst>
                                </p:cTn>
                              </p:par>
                              <p:par>
                                <p:cTn id="108" presetID="2" presetClass="exit" presetSubtype="2" accel="100000" fill="hold" grpId="1" nodeType="withEffect">
                                  <p:stCondLst>
                                    <p:cond delay="7000"/>
                                  </p:stCondLst>
                                  <p:childTnLst>
                                    <p:anim calcmode="lin" valueType="num">
                                      <p:cBhvr additive="base">
                                        <p:cTn id="109" dur="150"/>
                                        <p:tgtEl>
                                          <p:spTgt spid="2">
                                            <p:graphicEl>
                                              <a:chart seriesIdx="-4" categoryIdx="6" bldStep="category"/>
                                            </p:graphicEl>
                                          </p:spTgt>
                                        </p:tgtEl>
                                        <p:attrNameLst>
                                          <p:attrName>ppt_x</p:attrName>
                                        </p:attrNameLst>
                                      </p:cBhvr>
                                      <p:tavLst>
                                        <p:tav tm="0">
                                          <p:val>
                                            <p:strVal val="ppt_x"/>
                                          </p:val>
                                        </p:tav>
                                        <p:tav tm="100000">
                                          <p:val>
                                            <p:strVal val="1+ppt_w/2"/>
                                          </p:val>
                                        </p:tav>
                                      </p:tavLst>
                                    </p:anim>
                                    <p:anim calcmode="lin" valueType="num">
                                      <p:cBhvr additive="base">
                                        <p:cTn id="110" dur="150"/>
                                        <p:tgtEl>
                                          <p:spTgt spid="2">
                                            <p:graphicEl>
                                              <a:chart seriesIdx="-4" categoryIdx="6" bldStep="category"/>
                                            </p:graphicEl>
                                          </p:spTgt>
                                        </p:tgtEl>
                                        <p:attrNameLst>
                                          <p:attrName>ppt_y</p:attrName>
                                        </p:attrNameLst>
                                      </p:cBhvr>
                                      <p:tavLst>
                                        <p:tav tm="0">
                                          <p:val>
                                            <p:strVal val="ppt_y"/>
                                          </p:val>
                                        </p:tav>
                                        <p:tav tm="100000">
                                          <p:val>
                                            <p:strVal val="ppt_y"/>
                                          </p:val>
                                        </p:tav>
                                      </p:tavLst>
                                    </p:anim>
                                    <p:set>
                                      <p:cBhvr>
                                        <p:cTn id="111" dur="1" fill="hold">
                                          <p:stCondLst>
                                            <p:cond delay="149"/>
                                          </p:stCondLst>
                                        </p:cTn>
                                        <p:tgtEl>
                                          <p:spTgt spid="2">
                                            <p:graphicEl>
                                              <a:chart seriesIdx="-4" categoryIdx="6" bldStep="category"/>
                                            </p:graphicEl>
                                          </p:spTgt>
                                        </p:tgtEl>
                                        <p:attrNameLst>
                                          <p:attrName>style.visibility</p:attrName>
                                        </p:attrNameLst>
                                      </p:cBhvr>
                                      <p:to>
                                        <p:strVal val="hidden"/>
                                      </p:to>
                                    </p:set>
                                  </p:childTnLst>
                                </p:cTn>
                              </p:par>
                              <p:par>
                                <p:cTn id="112" presetID="2" presetClass="exit" presetSubtype="2" accel="100000" fill="hold" grpId="1" nodeType="withEffect">
                                  <p:stCondLst>
                                    <p:cond delay="7000"/>
                                  </p:stCondLst>
                                  <p:childTnLst>
                                    <p:anim calcmode="lin" valueType="num">
                                      <p:cBhvr additive="base">
                                        <p:cTn id="113" dur="150"/>
                                        <p:tgtEl>
                                          <p:spTgt spid="2">
                                            <p:graphicEl>
                                              <a:chart seriesIdx="-4" categoryIdx="5" bldStep="category"/>
                                            </p:graphicEl>
                                          </p:spTgt>
                                        </p:tgtEl>
                                        <p:attrNameLst>
                                          <p:attrName>ppt_x</p:attrName>
                                        </p:attrNameLst>
                                      </p:cBhvr>
                                      <p:tavLst>
                                        <p:tav tm="0">
                                          <p:val>
                                            <p:strVal val="ppt_x"/>
                                          </p:val>
                                        </p:tav>
                                        <p:tav tm="100000">
                                          <p:val>
                                            <p:strVal val="1+ppt_w/2"/>
                                          </p:val>
                                        </p:tav>
                                      </p:tavLst>
                                    </p:anim>
                                    <p:anim calcmode="lin" valueType="num">
                                      <p:cBhvr additive="base">
                                        <p:cTn id="114" dur="150"/>
                                        <p:tgtEl>
                                          <p:spTgt spid="2">
                                            <p:graphicEl>
                                              <a:chart seriesIdx="-4" categoryIdx="5" bldStep="category"/>
                                            </p:graphicEl>
                                          </p:spTgt>
                                        </p:tgtEl>
                                        <p:attrNameLst>
                                          <p:attrName>ppt_y</p:attrName>
                                        </p:attrNameLst>
                                      </p:cBhvr>
                                      <p:tavLst>
                                        <p:tav tm="0">
                                          <p:val>
                                            <p:strVal val="ppt_y"/>
                                          </p:val>
                                        </p:tav>
                                        <p:tav tm="100000">
                                          <p:val>
                                            <p:strVal val="ppt_y"/>
                                          </p:val>
                                        </p:tav>
                                      </p:tavLst>
                                    </p:anim>
                                    <p:set>
                                      <p:cBhvr>
                                        <p:cTn id="115" dur="1" fill="hold">
                                          <p:stCondLst>
                                            <p:cond delay="149"/>
                                          </p:stCondLst>
                                        </p:cTn>
                                        <p:tgtEl>
                                          <p:spTgt spid="2">
                                            <p:graphicEl>
                                              <a:chart seriesIdx="-4" categoryIdx="5" bldStep="category"/>
                                            </p:graphicEl>
                                          </p:spTgt>
                                        </p:tgtEl>
                                        <p:attrNameLst>
                                          <p:attrName>style.visibility</p:attrName>
                                        </p:attrNameLst>
                                      </p:cBhvr>
                                      <p:to>
                                        <p:strVal val="hidden"/>
                                      </p:to>
                                    </p:set>
                                  </p:childTnLst>
                                </p:cTn>
                              </p:par>
                              <p:par>
                                <p:cTn id="116" presetID="2" presetClass="exit" presetSubtype="2" accel="100000" fill="hold" grpId="1" nodeType="withEffect">
                                  <p:stCondLst>
                                    <p:cond delay="7000"/>
                                  </p:stCondLst>
                                  <p:childTnLst>
                                    <p:anim calcmode="lin" valueType="num">
                                      <p:cBhvr additive="base">
                                        <p:cTn id="117" dur="150"/>
                                        <p:tgtEl>
                                          <p:spTgt spid="2">
                                            <p:graphicEl>
                                              <a:chart seriesIdx="-4" categoryIdx="4" bldStep="category"/>
                                            </p:graphicEl>
                                          </p:spTgt>
                                        </p:tgtEl>
                                        <p:attrNameLst>
                                          <p:attrName>ppt_x</p:attrName>
                                        </p:attrNameLst>
                                      </p:cBhvr>
                                      <p:tavLst>
                                        <p:tav tm="0">
                                          <p:val>
                                            <p:strVal val="ppt_x"/>
                                          </p:val>
                                        </p:tav>
                                        <p:tav tm="100000">
                                          <p:val>
                                            <p:strVal val="1+ppt_w/2"/>
                                          </p:val>
                                        </p:tav>
                                      </p:tavLst>
                                    </p:anim>
                                    <p:anim calcmode="lin" valueType="num">
                                      <p:cBhvr additive="base">
                                        <p:cTn id="118" dur="150"/>
                                        <p:tgtEl>
                                          <p:spTgt spid="2">
                                            <p:graphicEl>
                                              <a:chart seriesIdx="-4" categoryIdx="4" bldStep="category"/>
                                            </p:graphicEl>
                                          </p:spTgt>
                                        </p:tgtEl>
                                        <p:attrNameLst>
                                          <p:attrName>ppt_y</p:attrName>
                                        </p:attrNameLst>
                                      </p:cBhvr>
                                      <p:tavLst>
                                        <p:tav tm="0">
                                          <p:val>
                                            <p:strVal val="ppt_y"/>
                                          </p:val>
                                        </p:tav>
                                        <p:tav tm="100000">
                                          <p:val>
                                            <p:strVal val="ppt_y"/>
                                          </p:val>
                                        </p:tav>
                                      </p:tavLst>
                                    </p:anim>
                                    <p:set>
                                      <p:cBhvr>
                                        <p:cTn id="119" dur="1" fill="hold">
                                          <p:stCondLst>
                                            <p:cond delay="149"/>
                                          </p:stCondLst>
                                        </p:cTn>
                                        <p:tgtEl>
                                          <p:spTgt spid="2">
                                            <p:graphicEl>
                                              <a:chart seriesIdx="-4" categoryIdx="4" bldStep="category"/>
                                            </p:graphicEl>
                                          </p:spTgt>
                                        </p:tgtEl>
                                        <p:attrNameLst>
                                          <p:attrName>style.visibility</p:attrName>
                                        </p:attrNameLst>
                                      </p:cBhvr>
                                      <p:to>
                                        <p:strVal val="hidden"/>
                                      </p:to>
                                    </p:set>
                                  </p:childTnLst>
                                </p:cTn>
                              </p:par>
                              <p:par>
                                <p:cTn id="120" presetID="2" presetClass="exit" presetSubtype="2" accel="100000" fill="hold" grpId="1" nodeType="withEffect">
                                  <p:stCondLst>
                                    <p:cond delay="7000"/>
                                  </p:stCondLst>
                                  <p:childTnLst>
                                    <p:anim calcmode="lin" valueType="num">
                                      <p:cBhvr additive="base">
                                        <p:cTn id="121" dur="150"/>
                                        <p:tgtEl>
                                          <p:spTgt spid="2">
                                            <p:graphicEl>
                                              <a:chart seriesIdx="-4" categoryIdx="3" bldStep="category"/>
                                            </p:graphicEl>
                                          </p:spTgt>
                                        </p:tgtEl>
                                        <p:attrNameLst>
                                          <p:attrName>ppt_x</p:attrName>
                                        </p:attrNameLst>
                                      </p:cBhvr>
                                      <p:tavLst>
                                        <p:tav tm="0">
                                          <p:val>
                                            <p:strVal val="ppt_x"/>
                                          </p:val>
                                        </p:tav>
                                        <p:tav tm="100000">
                                          <p:val>
                                            <p:strVal val="1+ppt_w/2"/>
                                          </p:val>
                                        </p:tav>
                                      </p:tavLst>
                                    </p:anim>
                                    <p:anim calcmode="lin" valueType="num">
                                      <p:cBhvr additive="base">
                                        <p:cTn id="122" dur="150"/>
                                        <p:tgtEl>
                                          <p:spTgt spid="2">
                                            <p:graphicEl>
                                              <a:chart seriesIdx="-4" categoryIdx="3" bldStep="category"/>
                                            </p:graphicEl>
                                          </p:spTgt>
                                        </p:tgtEl>
                                        <p:attrNameLst>
                                          <p:attrName>ppt_y</p:attrName>
                                        </p:attrNameLst>
                                      </p:cBhvr>
                                      <p:tavLst>
                                        <p:tav tm="0">
                                          <p:val>
                                            <p:strVal val="ppt_y"/>
                                          </p:val>
                                        </p:tav>
                                        <p:tav tm="100000">
                                          <p:val>
                                            <p:strVal val="ppt_y"/>
                                          </p:val>
                                        </p:tav>
                                      </p:tavLst>
                                    </p:anim>
                                    <p:set>
                                      <p:cBhvr>
                                        <p:cTn id="123" dur="1" fill="hold">
                                          <p:stCondLst>
                                            <p:cond delay="149"/>
                                          </p:stCondLst>
                                        </p:cTn>
                                        <p:tgtEl>
                                          <p:spTgt spid="2">
                                            <p:graphicEl>
                                              <a:chart seriesIdx="-4" categoryIdx="3" bldStep="category"/>
                                            </p:graphicEl>
                                          </p:spTgt>
                                        </p:tgtEl>
                                        <p:attrNameLst>
                                          <p:attrName>style.visibility</p:attrName>
                                        </p:attrNameLst>
                                      </p:cBhvr>
                                      <p:to>
                                        <p:strVal val="hidden"/>
                                      </p:to>
                                    </p:set>
                                  </p:childTnLst>
                                </p:cTn>
                              </p:par>
                              <p:par>
                                <p:cTn id="124" presetID="2" presetClass="exit" presetSubtype="2" accel="100000" fill="hold" grpId="1" nodeType="withEffect">
                                  <p:stCondLst>
                                    <p:cond delay="7000"/>
                                  </p:stCondLst>
                                  <p:childTnLst>
                                    <p:anim calcmode="lin" valueType="num">
                                      <p:cBhvr additive="base">
                                        <p:cTn id="125" dur="150"/>
                                        <p:tgtEl>
                                          <p:spTgt spid="2">
                                            <p:graphicEl>
                                              <a:chart seriesIdx="-4" categoryIdx="2" bldStep="category"/>
                                            </p:graphicEl>
                                          </p:spTgt>
                                        </p:tgtEl>
                                        <p:attrNameLst>
                                          <p:attrName>ppt_x</p:attrName>
                                        </p:attrNameLst>
                                      </p:cBhvr>
                                      <p:tavLst>
                                        <p:tav tm="0">
                                          <p:val>
                                            <p:strVal val="ppt_x"/>
                                          </p:val>
                                        </p:tav>
                                        <p:tav tm="100000">
                                          <p:val>
                                            <p:strVal val="1+ppt_w/2"/>
                                          </p:val>
                                        </p:tav>
                                      </p:tavLst>
                                    </p:anim>
                                    <p:anim calcmode="lin" valueType="num">
                                      <p:cBhvr additive="base">
                                        <p:cTn id="126" dur="150"/>
                                        <p:tgtEl>
                                          <p:spTgt spid="2">
                                            <p:graphicEl>
                                              <a:chart seriesIdx="-4" categoryIdx="2" bldStep="category"/>
                                            </p:graphicEl>
                                          </p:spTgt>
                                        </p:tgtEl>
                                        <p:attrNameLst>
                                          <p:attrName>ppt_y</p:attrName>
                                        </p:attrNameLst>
                                      </p:cBhvr>
                                      <p:tavLst>
                                        <p:tav tm="0">
                                          <p:val>
                                            <p:strVal val="ppt_y"/>
                                          </p:val>
                                        </p:tav>
                                        <p:tav tm="100000">
                                          <p:val>
                                            <p:strVal val="ppt_y"/>
                                          </p:val>
                                        </p:tav>
                                      </p:tavLst>
                                    </p:anim>
                                    <p:set>
                                      <p:cBhvr>
                                        <p:cTn id="127" dur="1" fill="hold">
                                          <p:stCondLst>
                                            <p:cond delay="149"/>
                                          </p:stCondLst>
                                        </p:cTn>
                                        <p:tgtEl>
                                          <p:spTgt spid="2">
                                            <p:graphicEl>
                                              <a:chart seriesIdx="-4" categoryIdx="2" bldStep="category"/>
                                            </p:graphicEl>
                                          </p:spTgt>
                                        </p:tgtEl>
                                        <p:attrNameLst>
                                          <p:attrName>style.visibility</p:attrName>
                                        </p:attrNameLst>
                                      </p:cBhvr>
                                      <p:to>
                                        <p:strVal val="hidden"/>
                                      </p:to>
                                    </p:set>
                                  </p:childTnLst>
                                </p:cTn>
                              </p:par>
                              <p:par>
                                <p:cTn id="128" presetID="2" presetClass="exit" presetSubtype="2" accel="100000" fill="hold" grpId="1" nodeType="withEffect">
                                  <p:stCondLst>
                                    <p:cond delay="7000"/>
                                  </p:stCondLst>
                                  <p:childTnLst>
                                    <p:anim calcmode="lin" valueType="num">
                                      <p:cBhvr additive="base">
                                        <p:cTn id="129" dur="150"/>
                                        <p:tgtEl>
                                          <p:spTgt spid="2">
                                            <p:graphicEl>
                                              <a:chart seriesIdx="-4" categoryIdx="1" bldStep="category"/>
                                            </p:graphicEl>
                                          </p:spTgt>
                                        </p:tgtEl>
                                        <p:attrNameLst>
                                          <p:attrName>ppt_x</p:attrName>
                                        </p:attrNameLst>
                                      </p:cBhvr>
                                      <p:tavLst>
                                        <p:tav tm="0">
                                          <p:val>
                                            <p:strVal val="ppt_x"/>
                                          </p:val>
                                        </p:tav>
                                        <p:tav tm="100000">
                                          <p:val>
                                            <p:strVal val="1+ppt_w/2"/>
                                          </p:val>
                                        </p:tav>
                                      </p:tavLst>
                                    </p:anim>
                                    <p:anim calcmode="lin" valueType="num">
                                      <p:cBhvr additive="base">
                                        <p:cTn id="130" dur="150"/>
                                        <p:tgtEl>
                                          <p:spTgt spid="2">
                                            <p:graphicEl>
                                              <a:chart seriesIdx="-4" categoryIdx="1" bldStep="category"/>
                                            </p:graphicEl>
                                          </p:spTgt>
                                        </p:tgtEl>
                                        <p:attrNameLst>
                                          <p:attrName>ppt_y</p:attrName>
                                        </p:attrNameLst>
                                      </p:cBhvr>
                                      <p:tavLst>
                                        <p:tav tm="0">
                                          <p:val>
                                            <p:strVal val="ppt_y"/>
                                          </p:val>
                                        </p:tav>
                                        <p:tav tm="100000">
                                          <p:val>
                                            <p:strVal val="ppt_y"/>
                                          </p:val>
                                        </p:tav>
                                      </p:tavLst>
                                    </p:anim>
                                    <p:set>
                                      <p:cBhvr>
                                        <p:cTn id="131" dur="1" fill="hold">
                                          <p:stCondLst>
                                            <p:cond delay="149"/>
                                          </p:stCondLst>
                                        </p:cTn>
                                        <p:tgtEl>
                                          <p:spTgt spid="2">
                                            <p:graphicEl>
                                              <a:chart seriesIdx="-4" categoryIdx="1" bldStep="category"/>
                                            </p:graphicEl>
                                          </p:spTgt>
                                        </p:tgtEl>
                                        <p:attrNameLst>
                                          <p:attrName>style.visibility</p:attrName>
                                        </p:attrNameLst>
                                      </p:cBhvr>
                                      <p:to>
                                        <p:strVal val="hidden"/>
                                      </p:to>
                                    </p:set>
                                  </p:childTnLst>
                                </p:cTn>
                              </p:par>
                              <p:par>
                                <p:cTn id="132" presetID="2" presetClass="exit" presetSubtype="2" accel="100000" fill="hold" grpId="1" nodeType="withEffect">
                                  <p:stCondLst>
                                    <p:cond delay="7000"/>
                                  </p:stCondLst>
                                  <p:childTnLst>
                                    <p:anim calcmode="lin" valueType="num">
                                      <p:cBhvr additive="base">
                                        <p:cTn id="133" dur="150"/>
                                        <p:tgtEl>
                                          <p:spTgt spid="2">
                                            <p:graphicEl>
                                              <a:chart seriesIdx="-4" categoryIdx="0" bldStep="category"/>
                                            </p:graphicEl>
                                          </p:spTgt>
                                        </p:tgtEl>
                                        <p:attrNameLst>
                                          <p:attrName>ppt_x</p:attrName>
                                        </p:attrNameLst>
                                      </p:cBhvr>
                                      <p:tavLst>
                                        <p:tav tm="0">
                                          <p:val>
                                            <p:strVal val="ppt_x"/>
                                          </p:val>
                                        </p:tav>
                                        <p:tav tm="100000">
                                          <p:val>
                                            <p:strVal val="1+ppt_w/2"/>
                                          </p:val>
                                        </p:tav>
                                      </p:tavLst>
                                    </p:anim>
                                    <p:anim calcmode="lin" valueType="num">
                                      <p:cBhvr additive="base">
                                        <p:cTn id="134" dur="150"/>
                                        <p:tgtEl>
                                          <p:spTgt spid="2">
                                            <p:graphicEl>
                                              <a:chart seriesIdx="-4" categoryIdx="0" bldStep="category"/>
                                            </p:graphicEl>
                                          </p:spTgt>
                                        </p:tgtEl>
                                        <p:attrNameLst>
                                          <p:attrName>ppt_y</p:attrName>
                                        </p:attrNameLst>
                                      </p:cBhvr>
                                      <p:tavLst>
                                        <p:tav tm="0">
                                          <p:val>
                                            <p:strVal val="ppt_y"/>
                                          </p:val>
                                        </p:tav>
                                        <p:tav tm="100000">
                                          <p:val>
                                            <p:strVal val="ppt_y"/>
                                          </p:val>
                                        </p:tav>
                                      </p:tavLst>
                                    </p:anim>
                                    <p:set>
                                      <p:cBhvr>
                                        <p:cTn id="135" dur="1" fill="hold">
                                          <p:stCondLst>
                                            <p:cond delay="149"/>
                                          </p:stCondLst>
                                        </p:cTn>
                                        <p:tgtEl>
                                          <p:spTgt spid="2">
                                            <p:graphicEl>
                                              <a:chart seriesIdx="-4" categoryIdx="0" bldStep="category"/>
                                            </p:graphicEl>
                                          </p:spTgt>
                                        </p:tgtEl>
                                        <p:attrNameLst>
                                          <p:attrName>style.visibility</p:attrName>
                                        </p:attrNameLst>
                                      </p:cBhvr>
                                      <p:to>
                                        <p:strVal val="hidden"/>
                                      </p:to>
                                    </p:set>
                                  </p:childTnLst>
                                </p:cTn>
                              </p:par>
                              <p:par>
                                <p:cTn id="136" presetID="2" presetClass="exit" presetSubtype="2" accel="100000" fill="hold" grpId="1" nodeType="withEffect">
                                  <p:stCondLst>
                                    <p:cond delay="7000"/>
                                  </p:stCondLst>
                                  <p:childTnLst>
                                    <p:anim calcmode="lin" valueType="num">
                                      <p:cBhvr additive="base">
                                        <p:cTn id="137" dur="150"/>
                                        <p:tgtEl>
                                          <p:spTgt spid="2">
                                            <p:graphicEl>
                                              <a:chart seriesIdx="-3" categoryIdx="-3" bldStep="gridLegend"/>
                                            </p:graphicEl>
                                          </p:spTgt>
                                        </p:tgtEl>
                                        <p:attrNameLst>
                                          <p:attrName>ppt_x</p:attrName>
                                        </p:attrNameLst>
                                      </p:cBhvr>
                                      <p:tavLst>
                                        <p:tav tm="0">
                                          <p:val>
                                            <p:strVal val="ppt_x"/>
                                          </p:val>
                                        </p:tav>
                                        <p:tav tm="100000">
                                          <p:val>
                                            <p:strVal val="1+ppt_w/2"/>
                                          </p:val>
                                        </p:tav>
                                      </p:tavLst>
                                    </p:anim>
                                    <p:anim calcmode="lin" valueType="num">
                                      <p:cBhvr additive="base">
                                        <p:cTn id="138" dur="150"/>
                                        <p:tgtEl>
                                          <p:spTgt spid="2">
                                            <p:graphicEl>
                                              <a:chart seriesIdx="-3" categoryIdx="-3" bldStep="gridLegend"/>
                                            </p:graphicEl>
                                          </p:spTgt>
                                        </p:tgtEl>
                                        <p:attrNameLst>
                                          <p:attrName>ppt_y</p:attrName>
                                        </p:attrNameLst>
                                      </p:cBhvr>
                                      <p:tavLst>
                                        <p:tav tm="0">
                                          <p:val>
                                            <p:strVal val="ppt_y"/>
                                          </p:val>
                                        </p:tav>
                                        <p:tav tm="100000">
                                          <p:val>
                                            <p:strVal val="ppt_y"/>
                                          </p:val>
                                        </p:tav>
                                      </p:tavLst>
                                    </p:anim>
                                    <p:set>
                                      <p:cBhvr>
                                        <p:cTn id="139" dur="1" fill="hold">
                                          <p:stCondLst>
                                            <p:cond delay="149"/>
                                          </p:stCondLst>
                                        </p:cTn>
                                        <p:tgtEl>
                                          <p:spTgt spid="2">
                                            <p:graphicEl>
                                              <a:chart seriesIdx="-3" categoryIdx="-3" bldStep="gridLegend"/>
                                            </p:graphicEl>
                                          </p:spTgt>
                                        </p:tgtEl>
                                        <p:attrNameLst>
                                          <p:attrName>style.visibility</p:attrName>
                                        </p:attrNameLst>
                                      </p:cBhvr>
                                      <p:to>
                                        <p:strVal val="hidden"/>
                                      </p:to>
                                    </p:set>
                                  </p:childTnLst>
                                </p:cTn>
                              </p:par>
                              <p:par>
                                <p:cTn id="140" presetID="2" presetClass="exit" presetSubtype="2" accel="100000" fill="hold" grpId="1" nodeType="withEffect">
                                  <p:stCondLst>
                                    <p:cond delay="7000"/>
                                  </p:stCondLst>
                                  <p:childTnLst>
                                    <p:anim calcmode="lin" valueType="num">
                                      <p:cBhvr additive="base">
                                        <p:cTn id="141" dur="150"/>
                                        <p:tgtEl>
                                          <p:spTgt spid="36"/>
                                        </p:tgtEl>
                                        <p:attrNameLst>
                                          <p:attrName>ppt_x</p:attrName>
                                        </p:attrNameLst>
                                      </p:cBhvr>
                                      <p:tavLst>
                                        <p:tav tm="0">
                                          <p:val>
                                            <p:strVal val="ppt_x"/>
                                          </p:val>
                                        </p:tav>
                                        <p:tav tm="100000">
                                          <p:val>
                                            <p:strVal val="1+ppt_w/2"/>
                                          </p:val>
                                        </p:tav>
                                      </p:tavLst>
                                    </p:anim>
                                    <p:anim calcmode="lin" valueType="num">
                                      <p:cBhvr additive="base">
                                        <p:cTn id="142" dur="150"/>
                                        <p:tgtEl>
                                          <p:spTgt spid="36"/>
                                        </p:tgtEl>
                                        <p:attrNameLst>
                                          <p:attrName>ppt_y</p:attrName>
                                        </p:attrNameLst>
                                      </p:cBhvr>
                                      <p:tavLst>
                                        <p:tav tm="0">
                                          <p:val>
                                            <p:strVal val="ppt_y"/>
                                          </p:val>
                                        </p:tav>
                                        <p:tav tm="100000">
                                          <p:val>
                                            <p:strVal val="ppt_y"/>
                                          </p:val>
                                        </p:tav>
                                      </p:tavLst>
                                    </p:anim>
                                    <p:set>
                                      <p:cBhvr>
                                        <p:cTn id="143" dur="1" fill="hold">
                                          <p:stCondLst>
                                            <p:cond delay="149"/>
                                          </p:stCondLst>
                                        </p:cTn>
                                        <p:tgtEl>
                                          <p:spTgt spid="36"/>
                                        </p:tgtEl>
                                        <p:attrNameLst>
                                          <p:attrName>style.visibility</p:attrName>
                                        </p:attrNameLst>
                                      </p:cBhvr>
                                      <p:to>
                                        <p:strVal val="hidden"/>
                                      </p:to>
                                    </p:set>
                                  </p:childTnLst>
                                </p:cTn>
                              </p:par>
                              <p:par>
                                <p:cTn id="144" presetID="2" presetClass="exit" presetSubtype="2" accel="100000" fill="hold" grpId="1" nodeType="withEffect">
                                  <p:stCondLst>
                                    <p:cond delay="7000"/>
                                  </p:stCondLst>
                                  <p:childTnLst>
                                    <p:anim calcmode="lin" valueType="num">
                                      <p:cBhvr additive="base">
                                        <p:cTn id="145" dur="150"/>
                                        <p:tgtEl>
                                          <p:spTgt spid="39"/>
                                        </p:tgtEl>
                                        <p:attrNameLst>
                                          <p:attrName>ppt_x</p:attrName>
                                        </p:attrNameLst>
                                      </p:cBhvr>
                                      <p:tavLst>
                                        <p:tav tm="0">
                                          <p:val>
                                            <p:strVal val="ppt_x"/>
                                          </p:val>
                                        </p:tav>
                                        <p:tav tm="100000">
                                          <p:val>
                                            <p:strVal val="1+ppt_w/2"/>
                                          </p:val>
                                        </p:tav>
                                      </p:tavLst>
                                    </p:anim>
                                    <p:anim calcmode="lin" valueType="num">
                                      <p:cBhvr additive="base">
                                        <p:cTn id="146" dur="150"/>
                                        <p:tgtEl>
                                          <p:spTgt spid="39"/>
                                        </p:tgtEl>
                                        <p:attrNameLst>
                                          <p:attrName>ppt_y</p:attrName>
                                        </p:attrNameLst>
                                      </p:cBhvr>
                                      <p:tavLst>
                                        <p:tav tm="0">
                                          <p:val>
                                            <p:strVal val="ppt_y"/>
                                          </p:val>
                                        </p:tav>
                                        <p:tav tm="100000">
                                          <p:val>
                                            <p:strVal val="ppt_y"/>
                                          </p:val>
                                        </p:tav>
                                      </p:tavLst>
                                    </p:anim>
                                    <p:set>
                                      <p:cBhvr>
                                        <p:cTn id="147" dur="1" fill="hold">
                                          <p:stCondLst>
                                            <p:cond delay="149"/>
                                          </p:stCondLst>
                                        </p:cTn>
                                        <p:tgtEl>
                                          <p:spTgt spid="39"/>
                                        </p:tgtEl>
                                        <p:attrNameLst>
                                          <p:attrName>style.visibility</p:attrName>
                                        </p:attrNameLst>
                                      </p:cBhvr>
                                      <p:to>
                                        <p:strVal val="hidden"/>
                                      </p:to>
                                    </p:set>
                                  </p:childTnLst>
                                </p:cTn>
                              </p:par>
                              <p:par>
                                <p:cTn id="148" presetID="2" presetClass="exit" presetSubtype="2" accel="100000" fill="hold" grpId="1" nodeType="withEffect">
                                  <p:stCondLst>
                                    <p:cond delay="7000"/>
                                  </p:stCondLst>
                                  <p:childTnLst>
                                    <p:anim calcmode="lin" valueType="num">
                                      <p:cBhvr additive="base">
                                        <p:cTn id="149" dur="150"/>
                                        <p:tgtEl>
                                          <p:spTgt spid="40"/>
                                        </p:tgtEl>
                                        <p:attrNameLst>
                                          <p:attrName>ppt_x</p:attrName>
                                        </p:attrNameLst>
                                      </p:cBhvr>
                                      <p:tavLst>
                                        <p:tav tm="0">
                                          <p:val>
                                            <p:strVal val="ppt_x"/>
                                          </p:val>
                                        </p:tav>
                                        <p:tav tm="100000">
                                          <p:val>
                                            <p:strVal val="1+ppt_w/2"/>
                                          </p:val>
                                        </p:tav>
                                      </p:tavLst>
                                    </p:anim>
                                    <p:anim calcmode="lin" valueType="num">
                                      <p:cBhvr additive="base">
                                        <p:cTn id="150" dur="150"/>
                                        <p:tgtEl>
                                          <p:spTgt spid="40"/>
                                        </p:tgtEl>
                                        <p:attrNameLst>
                                          <p:attrName>ppt_y</p:attrName>
                                        </p:attrNameLst>
                                      </p:cBhvr>
                                      <p:tavLst>
                                        <p:tav tm="0">
                                          <p:val>
                                            <p:strVal val="ppt_y"/>
                                          </p:val>
                                        </p:tav>
                                        <p:tav tm="100000">
                                          <p:val>
                                            <p:strVal val="ppt_y"/>
                                          </p:val>
                                        </p:tav>
                                      </p:tavLst>
                                    </p:anim>
                                    <p:set>
                                      <p:cBhvr>
                                        <p:cTn id="151" dur="1" fill="hold">
                                          <p:stCondLst>
                                            <p:cond delay="149"/>
                                          </p:stCondLst>
                                        </p:cTn>
                                        <p:tgtEl>
                                          <p:spTgt spid="40"/>
                                        </p:tgtEl>
                                        <p:attrNameLst>
                                          <p:attrName>style.visibility</p:attrName>
                                        </p:attrNameLst>
                                      </p:cBhvr>
                                      <p:to>
                                        <p:strVal val="hidden"/>
                                      </p:to>
                                    </p:set>
                                  </p:childTnLst>
                                </p:cTn>
                              </p:par>
                              <p:par>
                                <p:cTn id="152" presetID="2" presetClass="exit" presetSubtype="2" accel="100000" fill="hold" grpId="1" nodeType="withEffect">
                                  <p:stCondLst>
                                    <p:cond delay="7000"/>
                                  </p:stCondLst>
                                  <p:childTnLst>
                                    <p:anim calcmode="lin" valueType="num">
                                      <p:cBhvr additive="base">
                                        <p:cTn id="153" dur="150"/>
                                        <p:tgtEl>
                                          <p:spTgt spid="41"/>
                                        </p:tgtEl>
                                        <p:attrNameLst>
                                          <p:attrName>ppt_x</p:attrName>
                                        </p:attrNameLst>
                                      </p:cBhvr>
                                      <p:tavLst>
                                        <p:tav tm="0">
                                          <p:val>
                                            <p:strVal val="ppt_x"/>
                                          </p:val>
                                        </p:tav>
                                        <p:tav tm="100000">
                                          <p:val>
                                            <p:strVal val="1+ppt_w/2"/>
                                          </p:val>
                                        </p:tav>
                                      </p:tavLst>
                                    </p:anim>
                                    <p:anim calcmode="lin" valueType="num">
                                      <p:cBhvr additive="base">
                                        <p:cTn id="154" dur="150"/>
                                        <p:tgtEl>
                                          <p:spTgt spid="41"/>
                                        </p:tgtEl>
                                        <p:attrNameLst>
                                          <p:attrName>ppt_y</p:attrName>
                                        </p:attrNameLst>
                                      </p:cBhvr>
                                      <p:tavLst>
                                        <p:tav tm="0">
                                          <p:val>
                                            <p:strVal val="ppt_y"/>
                                          </p:val>
                                        </p:tav>
                                        <p:tav tm="100000">
                                          <p:val>
                                            <p:strVal val="ppt_y"/>
                                          </p:val>
                                        </p:tav>
                                      </p:tavLst>
                                    </p:anim>
                                    <p:set>
                                      <p:cBhvr>
                                        <p:cTn id="155" dur="1" fill="hold">
                                          <p:stCondLst>
                                            <p:cond delay="149"/>
                                          </p:stCondLst>
                                        </p:cTn>
                                        <p:tgtEl>
                                          <p:spTgt spid="41"/>
                                        </p:tgtEl>
                                        <p:attrNameLst>
                                          <p:attrName>style.visibility</p:attrName>
                                        </p:attrNameLst>
                                      </p:cBhvr>
                                      <p:to>
                                        <p:strVal val="hidden"/>
                                      </p:to>
                                    </p:set>
                                  </p:childTnLst>
                                </p:cTn>
                              </p:par>
                              <p:par>
                                <p:cTn id="156" presetID="2" presetClass="exit" presetSubtype="2" accel="100000" fill="hold" nodeType="withEffect">
                                  <p:stCondLst>
                                    <p:cond delay="7000"/>
                                  </p:stCondLst>
                                  <p:childTnLst>
                                    <p:anim calcmode="lin" valueType="num">
                                      <p:cBhvr additive="base">
                                        <p:cTn id="157" dur="150"/>
                                        <p:tgtEl>
                                          <p:spTgt spid="6"/>
                                        </p:tgtEl>
                                        <p:attrNameLst>
                                          <p:attrName>ppt_x</p:attrName>
                                        </p:attrNameLst>
                                      </p:cBhvr>
                                      <p:tavLst>
                                        <p:tav tm="0">
                                          <p:val>
                                            <p:strVal val="ppt_x"/>
                                          </p:val>
                                        </p:tav>
                                        <p:tav tm="100000">
                                          <p:val>
                                            <p:strVal val="1+ppt_w/2"/>
                                          </p:val>
                                        </p:tav>
                                      </p:tavLst>
                                    </p:anim>
                                    <p:anim calcmode="lin" valueType="num">
                                      <p:cBhvr additive="base">
                                        <p:cTn id="158" dur="150"/>
                                        <p:tgtEl>
                                          <p:spTgt spid="6"/>
                                        </p:tgtEl>
                                        <p:attrNameLst>
                                          <p:attrName>ppt_y</p:attrName>
                                        </p:attrNameLst>
                                      </p:cBhvr>
                                      <p:tavLst>
                                        <p:tav tm="0">
                                          <p:val>
                                            <p:strVal val="ppt_y"/>
                                          </p:val>
                                        </p:tav>
                                        <p:tav tm="100000">
                                          <p:val>
                                            <p:strVal val="ppt_y"/>
                                          </p:val>
                                        </p:tav>
                                      </p:tavLst>
                                    </p:anim>
                                    <p:set>
                                      <p:cBhvr>
                                        <p:cTn id="159" dur="1" fill="hold">
                                          <p:stCondLst>
                                            <p:cond delay="149"/>
                                          </p:stCondLst>
                                        </p:cTn>
                                        <p:tgtEl>
                                          <p:spTgt spid="6"/>
                                        </p:tgtEl>
                                        <p:attrNameLst>
                                          <p:attrName>style.visibility</p:attrName>
                                        </p:attrNameLst>
                                      </p:cBhvr>
                                      <p:to>
                                        <p:strVal val="hidden"/>
                                      </p:to>
                                    </p:set>
                                  </p:childTnLst>
                                </p:cTn>
                              </p:par>
                              <p:par>
                                <p:cTn id="160" presetID="2" presetClass="exit" presetSubtype="2" accel="100000" fill="hold" grpId="1" nodeType="withEffect">
                                  <p:stCondLst>
                                    <p:cond delay="7000"/>
                                  </p:stCondLst>
                                  <p:childTnLst>
                                    <p:anim calcmode="lin" valueType="num">
                                      <p:cBhvr additive="base">
                                        <p:cTn id="161" dur="150"/>
                                        <p:tgtEl>
                                          <p:spTgt spid="19"/>
                                        </p:tgtEl>
                                        <p:attrNameLst>
                                          <p:attrName>ppt_x</p:attrName>
                                        </p:attrNameLst>
                                      </p:cBhvr>
                                      <p:tavLst>
                                        <p:tav tm="0">
                                          <p:val>
                                            <p:strVal val="ppt_x"/>
                                          </p:val>
                                        </p:tav>
                                        <p:tav tm="100000">
                                          <p:val>
                                            <p:strVal val="1+ppt_w/2"/>
                                          </p:val>
                                        </p:tav>
                                      </p:tavLst>
                                    </p:anim>
                                    <p:anim calcmode="lin" valueType="num">
                                      <p:cBhvr additive="base">
                                        <p:cTn id="162" dur="150"/>
                                        <p:tgtEl>
                                          <p:spTgt spid="19"/>
                                        </p:tgtEl>
                                        <p:attrNameLst>
                                          <p:attrName>ppt_y</p:attrName>
                                        </p:attrNameLst>
                                      </p:cBhvr>
                                      <p:tavLst>
                                        <p:tav tm="0">
                                          <p:val>
                                            <p:strVal val="ppt_y"/>
                                          </p:val>
                                        </p:tav>
                                        <p:tav tm="100000">
                                          <p:val>
                                            <p:strVal val="ppt_y"/>
                                          </p:val>
                                        </p:tav>
                                      </p:tavLst>
                                    </p:anim>
                                    <p:set>
                                      <p:cBhvr>
                                        <p:cTn id="163" dur="1" fill="hold">
                                          <p:stCondLst>
                                            <p:cond delay="14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Graphic spid="2" grpId="1">
        <p:bldSub>
          <a:bldChart bld="category"/>
        </p:bldSub>
      </p:bldGraphic>
      <p:bldP spid="5" grpId="0"/>
      <p:bldP spid="5" grpId="1"/>
      <p:bldP spid="19" grpId="0"/>
      <p:bldP spid="19" grpId="1"/>
      <p:bldP spid="36" grpId="0"/>
      <p:bldP spid="36" grpId="1"/>
      <p:bldP spid="39" grpId="0"/>
      <p:bldP spid="39" grpId="1"/>
      <p:bldP spid="40" grpId="0"/>
      <p:bldP spid="40" grpId="1"/>
      <p:bldP spid="41" grpId="0"/>
      <p:bldP spid="4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Bureau of Labor Statistics</a:t>
            </a:r>
          </a:p>
        </p:txBody>
      </p:sp>
      <p:sp>
        <p:nvSpPr>
          <p:cNvPr id="5" name="Title 1"/>
          <p:cNvSpPr txBox="1">
            <a:spLocks/>
          </p:cNvSpPr>
          <p:nvPr/>
        </p:nvSpPr>
        <p:spPr>
          <a:xfrm>
            <a:off x="908017" y="1134973"/>
            <a:ext cx="10382317"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Na medida em que a porcentagem de  </a:t>
            </a:r>
            <a:r>
              <a:rPr lang="pt-BR" sz="2500" b="0" dirty="0">
                <a:solidFill>
                  <a:srgbClr val="FFD200"/>
                </a:solidFill>
                <a:latin typeface="EYInterstate Light" panose="02000506000000020004" pitchFamily="2" charset="0"/>
              </a:rPr>
              <a:t>filiações sindicais </a:t>
            </a:r>
            <a:r>
              <a:rPr lang="pt-BR" sz="2500" b="0" dirty="0">
                <a:solidFill>
                  <a:srgbClr val="FFFFFF"/>
                </a:solidFill>
                <a:latin typeface="EYInterstate Light" panose="02000506000000020004" pitchFamily="2" charset="0"/>
              </a:rPr>
              <a:t>diminui…</a:t>
            </a:r>
          </a:p>
        </p:txBody>
      </p:sp>
      <p:graphicFrame>
        <p:nvGraphicFramePr>
          <p:cNvPr id="8" name="Chart 7"/>
          <p:cNvGraphicFramePr/>
          <p:nvPr/>
        </p:nvGraphicFramePr>
        <p:xfrm>
          <a:off x="1122845" y="1895479"/>
          <a:ext cx="9952661" cy="3508341"/>
        </p:xfrm>
        <a:graphic>
          <a:graphicData uri="http://schemas.openxmlformats.org/drawingml/2006/chart">
            <c:chart xmlns:c="http://schemas.openxmlformats.org/drawingml/2006/chart" xmlns:r="http://schemas.openxmlformats.org/officeDocument/2006/relationships" r:id="rId2"/>
          </a:graphicData>
        </a:graphic>
      </p:graphicFrame>
      <p:grpSp>
        <p:nvGrpSpPr>
          <p:cNvPr id="29" name="Group 28"/>
          <p:cNvGrpSpPr/>
          <p:nvPr/>
        </p:nvGrpSpPr>
        <p:grpSpPr>
          <a:xfrm>
            <a:off x="3741419" y="5529726"/>
            <a:ext cx="4703731" cy="193899"/>
            <a:chOff x="2771297" y="5791417"/>
            <a:chExt cx="4326462" cy="193899"/>
          </a:xfrm>
        </p:grpSpPr>
        <p:sp>
          <p:nvSpPr>
            <p:cNvPr id="19" name="Rectangle 18"/>
            <p:cNvSpPr/>
            <p:nvPr/>
          </p:nvSpPr>
          <p:spPr>
            <a:xfrm>
              <a:off x="4599627" y="5855561"/>
              <a:ext cx="79948" cy="7994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20" name="TextBox 19"/>
            <p:cNvSpPr txBox="1"/>
            <p:nvPr/>
          </p:nvSpPr>
          <p:spPr>
            <a:xfrm>
              <a:off x="4769437" y="5791417"/>
              <a:ext cx="232832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Filiação sindical no setor privado</a:t>
              </a:r>
            </a:p>
          </p:txBody>
        </p:sp>
        <p:sp>
          <p:nvSpPr>
            <p:cNvPr id="27" name="Rectangle 26"/>
            <p:cNvSpPr/>
            <p:nvPr/>
          </p:nvSpPr>
          <p:spPr>
            <a:xfrm>
              <a:off x="2771297" y="5855561"/>
              <a:ext cx="79948" cy="7994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28" name="TextBox 27"/>
            <p:cNvSpPr txBox="1"/>
            <p:nvPr/>
          </p:nvSpPr>
          <p:spPr>
            <a:xfrm>
              <a:off x="2885880" y="5791417"/>
              <a:ext cx="2155620"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Funcionários temporários</a:t>
              </a:r>
            </a:p>
          </p:txBody>
        </p:sp>
      </p:grpSp>
      <p:sp>
        <p:nvSpPr>
          <p:cNvPr id="30" name="Title 1"/>
          <p:cNvSpPr txBox="1">
            <a:spLocks/>
          </p:cNvSpPr>
          <p:nvPr/>
        </p:nvSpPr>
        <p:spPr>
          <a:xfrm>
            <a:off x="1233254" y="111345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O trabalho será cada vez mais definido como </a:t>
            </a:r>
            <a:r>
              <a:rPr lang="pt-BR" sz="2500" b="0" dirty="0">
                <a:solidFill>
                  <a:srgbClr val="FFD200"/>
                </a:solidFill>
                <a:latin typeface="EYInterstate Light" panose="02000506000000020004" pitchFamily="2" charset="0"/>
              </a:rPr>
              <a:t>“segmentado”. </a:t>
            </a:r>
          </a:p>
        </p:txBody>
      </p:sp>
      <p:sp>
        <p:nvSpPr>
          <p:cNvPr id="31" name="Title 1"/>
          <p:cNvSpPr txBox="1">
            <a:spLocks/>
          </p:cNvSpPr>
          <p:nvPr/>
        </p:nvSpPr>
        <p:spPr>
          <a:xfrm>
            <a:off x="1122845" y="1080185"/>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 a porcentagem de </a:t>
            </a:r>
            <a:r>
              <a:rPr lang="pt-BR" sz="2500" b="0" dirty="0">
                <a:solidFill>
                  <a:srgbClr val="FFD200"/>
                </a:solidFill>
                <a:latin typeface="EYInterstate Light" panose="02000506000000020004" pitchFamily="2" charset="0"/>
              </a:rPr>
              <a:t>funcionários temporários </a:t>
            </a:r>
            <a:r>
              <a:rPr lang="pt-BR" sz="2500" b="0" dirty="0">
                <a:solidFill>
                  <a:srgbClr val="FFFFFF"/>
                </a:solidFill>
                <a:latin typeface="EYInterstate Light" panose="02000506000000020004" pitchFamily="2" charset="0"/>
              </a:rPr>
              <a:t>aumenta.</a:t>
            </a:r>
          </a:p>
        </p:txBody>
      </p:sp>
    </p:spTree>
    <p:extLst>
      <p:ext uri="{BB962C8B-B14F-4D97-AF65-F5344CB8AC3E}">
        <p14:creationId xmlns:p14="http://schemas.microsoft.com/office/powerpoint/2010/main" val="797237531"/>
      </p:ext>
    </p:extLst>
  </p:cSld>
  <p:clrMapOvr>
    <a:masterClrMapping/>
  </p:clrMapOvr>
  <mc:AlternateContent xmlns:mc="http://schemas.openxmlformats.org/markup-compatibility/2006" xmlns:p14="http://schemas.microsoft.com/office/powerpoint/2010/main">
    <mc:Choice Requires="p14">
      <p:transition p14:dur="10" advClick="0" advTm="9000"/>
    </mc:Choice>
    <mc:Fallback xmlns="">
      <p:transition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11" dur="500"/>
                                        <p:tgtEl>
                                          <p:spTgt spid="8">
                                            <p:graphicEl>
                                              <a:chart seriesIdx="-3" categoryIdx="-3" bldStep="gridLegend"/>
                                            </p:graphic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18" dur="3000"/>
                                        <p:tgtEl>
                                          <p:spTgt spid="8">
                                            <p:graphicEl>
                                              <a:chart seriesIdx="0" categoryIdx="-4" bldStep="series"/>
                                            </p:graphicEl>
                                          </p:spTgt>
                                        </p:tgtEl>
                                      </p:cBhvr>
                                    </p:animEffect>
                                  </p:childTnLst>
                                </p:cTn>
                              </p:par>
                            </p:childTnLst>
                          </p:cTn>
                        </p:par>
                        <p:par>
                          <p:cTn id="19" fill="hold">
                            <p:stCondLst>
                              <p:cond delay="4000"/>
                            </p:stCondLst>
                            <p:childTnLst>
                              <p:par>
                                <p:cTn id="20" presetID="2" presetClass="exit" presetSubtype="8" accel="100000" fill="hold" grpId="1" nodeType="afterEffect">
                                  <p:stCondLst>
                                    <p:cond delay="1000"/>
                                  </p:stCondLst>
                                  <p:childTnLst>
                                    <p:anim calcmode="lin" valueType="num">
                                      <p:cBhvr additive="base">
                                        <p:cTn id="21" dur="150"/>
                                        <p:tgtEl>
                                          <p:spTgt spid="5"/>
                                        </p:tgtEl>
                                        <p:attrNameLst>
                                          <p:attrName>ppt_x</p:attrName>
                                        </p:attrNameLst>
                                      </p:cBhvr>
                                      <p:tavLst>
                                        <p:tav tm="0">
                                          <p:val>
                                            <p:strVal val="ppt_x"/>
                                          </p:val>
                                        </p:tav>
                                        <p:tav tm="100000">
                                          <p:val>
                                            <p:strVal val="0-ppt_w/2"/>
                                          </p:val>
                                        </p:tav>
                                      </p:tavLst>
                                    </p:anim>
                                    <p:anim calcmode="lin" valueType="num">
                                      <p:cBhvr additive="base">
                                        <p:cTn id="22" dur="150"/>
                                        <p:tgtEl>
                                          <p:spTgt spid="5"/>
                                        </p:tgtEl>
                                        <p:attrNameLst>
                                          <p:attrName>ppt_y</p:attrName>
                                        </p:attrNameLst>
                                      </p:cBhvr>
                                      <p:tavLst>
                                        <p:tav tm="0">
                                          <p:val>
                                            <p:strVal val="ppt_y"/>
                                          </p:val>
                                        </p:tav>
                                        <p:tav tm="100000">
                                          <p:val>
                                            <p:strVal val="ppt_y"/>
                                          </p:val>
                                        </p:tav>
                                      </p:tavLst>
                                    </p:anim>
                                    <p:set>
                                      <p:cBhvr>
                                        <p:cTn id="23" dur="1" fill="hold">
                                          <p:stCondLst>
                                            <p:cond delay="149"/>
                                          </p:stCondLst>
                                        </p:cTn>
                                        <p:tgtEl>
                                          <p:spTgt spid="5"/>
                                        </p:tgtEl>
                                        <p:attrNameLst>
                                          <p:attrName>style.visibility</p:attrName>
                                        </p:attrNameLst>
                                      </p:cBhvr>
                                      <p:to>
                                        <p:strVal val="hidden"/>
                                      </p:to>
                                    </p:set>
                                  </p:childTnLst>
                                </p:cTn>
                              </p:par>
                            </p:childTnLst>
                          </p:cTn>
                        </p:par>
                        <p:par>
                          <p:cTn id="24" fill="hold">
                            <p:stCondLst>
                              <p:cond delay="515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250" fill="hold"/>
                                        <p:tgtEl>
                                          <p:spTgt spid="31"/>
                                        </p:tgtEl>
                                        <p:attrNameLst>
                                          <p:attrName>ppt_x</p:attrName>
                                        </p:attrNameLst>
                                      </p:cBhvr>
                                      <p:tavLst>
                                        <p:tav tm="0">
                                          <p:val>
                                            <p:strVal val="0-#ppt_w/2"/>
                                          </p:val>
                                        </p:tav>
                                        <p:tav tm="100000">
                                          <p:val>
                                            <p:strVal val="#ppt_x"/>
                                          </p:val>
                                        </p:tav>
                                      </p:tavLst>
                                    </p:anim>
                                    <p:anim calcmode="lin" valueType="num">
                                      <p:cBhvr additive="base">
                                        <p:cTn id="28" dur="25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5400"/>
                            </p:stCondLst>
                            <p:childTnLst>
                              <p:par>
                                <p:cTn id="30" presetID="22" presetClass="entr" presetSubtype="8" fill="hold" grpId="0" nodeType="afterEffect">
                                  <p:stCondLst>
                                    <p:cond delay="0"/>
                                  </p:stCondLst>
                                  <p:childTnLst>
                                    <p:set>
                                      <p:cBhvr>
                                        <p:cTn id="31"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left)">
                                      <p:cBhvr>
                                        <p:cTn id="32" dur="3000"/>
                                        <p:tgtEl>
                                          <p:spTgt spid="8">
                                            <p:graphicEl>
                                              <a:chart seriesIdx="1" categoryIdx="-4" bldStep="series"/>
                                            </p:graphicEl>
                                          </p:spTgt>
                                        </p:tgtEl>
                                      </p:cBhvr>
                                    </p:animEffect>
                                  </p:childTnLst>
                                </p:cTn>
                              </p:par>
                            </p:childTnLst>
                          </p:cTn>
                        </p:par>
                        <p:par>
                          <p:cTn id="33" fill="hold">
                            <p:stCondLst>
                              <p:cond delay="8400"/>
                            </p:stCondLst>
                            <p:childTnLst>
                              <p:par>
                                <p:cTn id="34" presetID="10" presetClass="entr" presetSubtype="0"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8900"/>
                            </p:stCondLst>
                            <p:childTnLst>
                              <p:par>
                                <p:cTn id="38" presetID="2" presetClass="exit" presetSubtype="2" accel="100000" fill="hold" grpId="1" nodeType="afterEffect">
                                  <p:stCondLst>
                                    <p:cond delay="1000"/>
                                  </p:stCondLst>
                                  <p:childTnLst>
                                    <p:anim calcmode="lin" valueType="num">
                                      <p:cBhvr additive="base">
                                        <p:cTn id="39" dur="150"/>
                                        <p:tgtEl>
                                          <p:spTgt spid="31"/>
                                        </p:tgtEl>
                                        <p:attrNameLst>
                                          <p:attrName>ppt_x</p:attrName>
                                        </p:attrNameLst>
                                      </p:cBhvr>
                                      <p:tavLst>
                                        <p:tav tm="0">
                                          <p:val>
                                            <p:strVal val="ppt_x"/>
                                          </p:val>
                                        </p:tav>
                                        <p:tav tm="100000">
                                          <p:val>
                                            <p:strVal val="1+ppt_w/2"/>
                                          </p:val>
                                        </p:tav>
                                      </p:tavLst>
                                    </p:anim>
                                    <p:anim calcmode="lin" valueType="num">
                                      <p:cBhvr additive="base">
                                        <p:cTn id="40" dur="150"/>
                                        <p:tgtEl>
                                          <p:spTgt spid="31"/>
                                        </p:tgtEl>
                                        <p:attrNameLst>
                                          <p:attrName>ppt_y</p:attrName>
                                        </p:attrNameLst>
                                      </p:cBhvr>
                                      <p:tavLst>
                                        <p:tav tm="0">
                                          <p:val>
                                            <p:strVal val="ppt_y"/>
                                          </p:val>
                                        </p:tav>
                                        <p:tav tm="100000">
                                          <p:val>
                                            <p:strVal val="ppt_y"/>
                                          </p:val>
                                        </p:tav>
                                      </p:tavLst>
                                    </p:anim>
                                    <p:set>
                                      <p:cBhvr>
                                        <p:cTn id="41" dur="1" fill="hold">
                                          <p:stCondLst>
                                            <p:cond delay="149"/>
                                          </p:stCondLst>
                                        </p:cTn>
                                        <p:tgtEl>
                                          <p:spTgt spid="31"/>
                                        </p:tgtEl>
                                        <p:attrNameLst>
                                          <p:attrName>style.visibility</p:attrName>
                                        </p:attrNameLst>
                                      </p:cBhvr>
                                      <p:to>
                                        <p:strVal val="hidden"/>
                                      </p:to>
                                    </p:set>
                                  </p:childTnLst>
                                </p:cTn>
                              </p:par>
                            </p:childTnLst>
                          </p:cTn>
                        </p:par>
                        <p:par>
                          <p:cTn id="42" fill="hold">
                            <p:stCondLst>
                              <p:cond delay="10050"/>
                            </p:stCondLst>
                            <p:childTnLst>
                              <p:par>
                                <p:cTn id="43" presetID="2" presetClass="entr" presetSubtype="8"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250" fill="hold"/>
                                        <p:tgtEl>
                                          <p:spTgt spid="30"/>
                                        </p:tgtEl>
                                        <p:attrNameLst>
                                          <p:attrName>ppt_x</p:attrName>
                                        </p:attrNameLst>
                                      </p:cBhvr>
                                      <p:tavLst>
                                        <p:tav tm="0">
                                          <p:val>
                                            <p:strVal val="0-#ppt_w/2"/>
                                          </p:val>
                                        </p:tav>
                                        <p:tav tm="100000">
                                          <p:val>
                                            <p:strVal val="#ppt_x"/>
                                          </p:val>
                                        </p:tav>
                                      </p:tavLst>
                                    </p:anim>
                                    <p:anim calcmode="lin" valueType="num">
                                      <p:cBhvr additive="base">
                                        <p:cTn id="46" dur="250" fill="hold"/>
                                        <p:tgtEl>
                                          <p:spTgt spid="30"/>
                                        </p:tgtEl>
                                        <p:attrNameLst>
                                          <p:attrName>ppt_y</p:attrName>
                                        </p:attrNameLst>
                                      </p:cBhvr>
                                      <p:tavLst>
                                        <p:tav tm="0">
                                          <p:val>
                                            <p:strVal val="#ppt_y"/>
                                          </p:val>
                                        </p:tav>
                                        <p:tav tm="100000">
                                          <p:val>
                                            <p:strVal val="#ppt_y"/>
                                          </p:val>
                                        </p:tav>
                                      </p:tavLst>
                                    </p:anim>
                                  </p:childTnLst>
                                </p:cTn>
                              </p:par>
                            </p:childTnLst>
                          </p:cTn>
                        </p:par>
                        <p:par>
                          <p:cTn id="47" fill="hold">
                            <p:stCondLst>
                              <p:cond delay="10300"/>
                            </p:stCondLst>
                            <p:childTnLst>
                              <p:par>
                                <p:cTn id="48" presetID="2" presetClass="exit" presetSubtype="2" accel="100000" fill="hold" grpId="1" nodeType="afterEffect">
                                  <p:stCondLst>
                                    <p:cond delay="2000"/>
                                  </p:stCondLst>
                                  <p:childTnLst>
                                    <p:anim calcmode="lin" valueType="num">
                                      <p:cBhvr additive="base">
                                        <p:cTn id="49" dur="150"/>
                                        <p:tgtEl>
                                          <p:spTgt spid="8">
                                            <p:graphicEl>
                                              <a:chart seriesIdx="1" categoryIdx="-4" bldStep="series"/>
                                            </p:graphicEl>
                                          </p:spTgt>
                                        </p:tgtEl>
                                        <p:attrNameLst>
                                          <p:attrName>ppt_x</p:attrName>
                                        </p:attrNameLst>
                                      </p:cBhvr>
                                      <p:tavLst>
                                        <p:tav tm="0">
                                          <p:val>
                                            <p:strVal val="ppt_x"/>
                                          </p:val>
                                        </p:tav>
                                        <p:tav tm="100000">
                                          <p:val>
                                            <p:strVal val="1+ppt_w/2"/>
                                          </p:val>
                                        </p:tav>
                                      </p:tavLst>
                                    </p:anim>
                                    <p:anim calcmode="lin" valueType="num">
                                      <p:cBhvr additive="base">
                                        <p:cTn id="50" dur="150"/>
                                        <p:tgtEl>
                                          <p:spTgt spid="8">
                                            <p:graphicEl>
                                              <a:chart seriesIdx="1" categoryIdx="-4" bldStep="series"/>
                                            </p:graphicEl>
                                          </p:spTgt>
                                        </p:tgtEl>
                                        <p:attrNameLst>
                                          <p:attrName>ppt_y</p:attrName>
                                        </p:attrNameLst>
                                      </p:cBhvr>
                                      <p:tavLst>
                                        <p:tav tm="0">
                                          <p:val>
                                            <p:strVal val="ppt_y"/>
                                          </p:val>
                                        </p:tav>
                                        <p:tav tm="100000">
                                          <p:val>
                                            <p:strVal val="ppt_y"/>
                                          </p:val>
                                        </p:tav>
                                      </p:tavLst>
                                    </p:anim>
                                    <p:set>
                                      <p:cBhvr>
                                        <p:cTn id="51" dur="1" fill="hold">
                                          <p:stCondLst>
                                            <p:cond delay="149"/>
                                          </p:stCondLst>
                                        </p:cTn>
                                        <p:tgtEl>
                                          <p:spTgt spid="8">
                                            <p:graphicEl>
                                              <a:chart seriesIdx="1" categoryIdx="-4" bldStep="series"/>
                                            </p:graphicEl>
                                          </p:spTgt>
                                        </p:tgtEl>
                                        <p:attrNameLst>
                                          <p:attrName>style.visibility</p:attrName>
                                        </p:attrNameLst>
                                      </p:cBhvr>
                                      <p:to>
                                        <p:strVal val="hidden"/>
                                      </p:to>
                                    </p:set>
                                  </p:childTnLst>
                                </p:cTn>
                              </p:par>
                              <p:par>
                                <p:cTn id="52" presetID="2" presetClass="exit" presetSubtype="2" accel="100000" fill="hold" grpId="1" nodeType="withEffect">
                                  <p:stCondLst>
                                    <p:cond delay="2000"/>
                                  </p:stCondLst>
                                  <p:childTnLst>
                                    <p:anim calcmode="lin" valueType="num">
                                      <p:cBhvr additive="base">
                                        <p:cTn id="53" dur="150"/>
                                        <p:tgtEl>
                                          <p:spTgt spid="8">
                                            <p:graphicEl>
                                              <a:chart seriesIdx="0" categoryIdx="-4" bldStep="series"/>
                                            </p:graphicEl>
                                          </p:spTgt>
                                        </p:tgtEl>
                                        <p:attrNameLst>
                                          <p:attrName>ppt_x</p:attrName>
                                        </p:attrNameLst>
                                      </p:cBhvr>
                                      <p:tavLst>
                                        <p:tav tm="0">
                                          <p:val>
                                            <p:strVal val="ppt_x"/>
                                          </p:val>
                                        </p:tav>
                                        <p:tav tm="100000">
                                          <p:val>
                                            <p:strVal val="1+ppt_w/2"/>
                                          </p:val>
                                        </p:tav>
                                      </p:tavLst>
                                    </p:anim>
                                    <p:anim calcmode="lin" valueType="num">
                                      <p:cBhvr additive="base">
                                        <p:cTn id="54" dur="150"/>
                                        <p:tgtEl>
                                          <p:spTgt spid="8">
                                            <p:graphicEl>
                                              <a:chart seriesIdx="0" categoryIdx="-4" bldStep="series"/>
                                            </p:graphicEl>
                                          </p:spTgt>
                                        </p:tgtEl>
                                        <p:attrNameLst>
                                          <p:attrName>ppt_y</p:attrName>
                                        </p:attrNameLst>
                                      </p:cBhvr>
                                      <p:tavLst>
                                        <p:tav tm="0">
                                          <p:val>
                                            <p:strVal val="ppt_y"/>
                                          </p:val>
                                        </p:tav>
                                        <p:tav tm="100000">
                                          <p:val>
                                            <p:strVal val="ppt_y"/>
                                          </p:val>
                                        </p:tav>
                                      </p:tavLst>
                                    </p:anim>
                                    <p:set>
                                      <p:cBhvr>
                                        <p:cTn id="55" dur="1" fill="hold">
                                          <p:stCondLst>
                                            <p:cond delay="149"/>
                                          </p:stCondLst>
                                        </p:cTn>
                                        <p:tgtEl>
                                          <p:spTgt spid="8">
                                            <p:graphicEl>
                                              <a:chart seriesIdx="0" categoryIdx="-4" bldStep="series"/>
                                            </p:graphicEl>
                                          </p:spTgt>
                                        </p:tgtEl>
                                        <p:attrNameLst>
                                          <p:attrName>style.visibility</p:attrName>
                                        </p:attrNameLst>
                                      </p:cBhvr>
                                      <p:to>
                                        <p:strVal val="hidden"/>
                                      </p:to>
                                    </p:set>
                                  </p:childTnLst>
                                </p:cTn>
                              </p:par>
                              <p:par>
                                <p:cTn id="56" presetID="2" presetClass="exit" presetSubtype="2" accel="100000" fill="hold" grpId="1" nodeType="withEffect">
                                  <p:stCondLst>
                                    <p:cond delay="2000"/>
                                  </p:stCondLst>
                                  <p:childTnLst>
                                    <p:anim calcmode="lin" valueType="num">
                                      <p:cBhvr additive="base">
                                        <p:cTn id="57" dur="150"/>
                                        <p:tgtEl>
                                          <p:spTgt spid="8">
                                            <p:graphicEl>
                                              <a:chart seriesIdx="-3" categoryIdx="-3" bldStep="gridLegend"/>
                                            </p:graphicEl>
                                          </p:spTgt>
                                        </p:tgtEl>
                                        <p:attrNameLst>
                                          <p:attrName>ppt_x</p:attrName>
                                        </p:attrNameLst>
                                      </p:cBhvr>
                                      <p:tavLst>
                                        <p:tav tm="0">
                                          <p:val>
                                            <p:strVal val="ppt_x"/>
                                          </p:val>
                                        </p:tav>
                                        <p:tav tm="100000">
                                          <p:val>
                                            <p:strVal val="1+ppt_w/2"/>
                                          </p:val>
                                        </p:tav>
                                      </p:tavLst>
                                    </p:anim>
                                    <p:anim calcmode="lin" valueType="num">
                                      <p:cBhvr additive="base">
                                        <p:cTn id="58" dur="150"/>
                                        <p:tgtEl>
                                          <p:spTgt spid="8">
                                            <p:graphicEl>
                                              <a:chart seriesIdx="-3" categoryIdx="-3" bldStep="gridLegend"/>
                                            </p:graphicEl>
                                          </p:spTgt>
                                        </p:tgtEl>
                                        <p:attrNameLst>
                                          <p:attrName>ppt_y</p:attrName>
                                        </p:attrNameLst>
                                      </p:cBhvr>
                                      <p:tavLst>
                                        <p:tav tm="0">
                                          <p:val>
                                            <p:strVal val="ppt_y"/>
                                          </p:val>
                                        </p:tav>
                                        <p:tav tm="100000">
                                          <p:val>
                                            <p:strVal val="ppt_y"/>
                                          </p:val>
                                        </p:tav>
                                      </p:tavLst>
                                    </p:anim>
                                    <p:set>
                                      <p:cBhvr>
                                        <p:cTn id="59" dur="1" fill="hold">
                                          <p:stCondLst>
                                            <p:cond delay="149"/>
                                          </p:stCondLst>
                                        </p:cTn>
                                        <p:tgtEl>
                                          <p:spTgt spid="8">
                                            <p:graphicEl>
                                              <a:chart seriesIdx="-3" categoryIdx="-3" bldStep="gridLegend"/>
                                            </p:graphicEl>
                                          </p:spTgt>
                                        </p:tgtEl>
                                        <p:attrNameLst>
                                          <p:attrName>style.visibility</p:attrName>
                                        </p:attrNameLst>
                                      </p:cBhvr>
                                      <p:to>
                                        <p:strVal val="hidden"/>
                                      </p:to>
                                    </p:set>
                                  </p:childTnLst>
                                </p:cTn>
                              </p:par>
                              <p:par>
                                <p:cTn id="60" presetID="2" presetClass="exit" presetSubtype="2" accel="100000" fill="hold" grpId="1" nodeType="withEffect">
                                  <p:stCondLst>
                                    <p:cond delay="2000"/>
                                  </p:stCondLst>
                                  <p:childTnLst>
                                    <p:anim calcmode="lin" valueType="num">
                                      <p:cBhvr additive="base">
                                        <p:cTn id="61" dur="150"/>
                                        <p:tgtEl>
                                          <p:spTgt spid="4"/>
                                        </p:tgtEl>
                                        <p:attrNameLst>
                                          <p:attrName>ppt_x</p:attrName>
                                        </p:attrNameLst>
                                      </p:cBhvr>
                                      <p:tavLst>
                                        <p:tav tm="0">
                                          <p:val>
                                            <p:strVal val="ppt_x"/>
                                          </p:val>
                                        </p:tav>
                                        <p:tav tm="100000">
                                          <p:val>
                                            <p:strVal val="1+ppt_w/2"/>
                                          </p:val>
                                        </p:tav>
                                      </p:tavLst>
                                    </p:anim>
                                    <p:anim calcmode="lin" valueType="num">
                                      <p:cBhvr additive="base">
                                        <p:cTn id="62" dur="150"/>
                                        <p:tgtEl>
                                          <p:spTgt spid="4"/>
                                        </p:tgtEl>
                                        <p:attrNameLst>
                                          <p:attrName>ppt_y</p:attrName>
                                        </p:attrNameLst>
                                      </p:cBhvr>
                                      <p:tavLst>
                                        <p:tav tm="0">
                                          <p:val>
                                            <p:strVal val="ppt_y"/>
                                          </p:val>
                                        </p:tav>
                                        <p:tav tm="100000">
                                          <p:val>
                                            <p:strVal val="ppt_y"/>
                                          </p:val>
                                        </p:tav>
                                      </p:tavLst>
                                    </p:anim>
                                    <p:set>
                                      <p:cBhvr>
                                        <p:cTn id="63" dur="1" fill="hold">
                                          <p:stCondLst>
                                            <p:cond delay="149"/>
                                          </p:stCondLst>
                                        </p:cTn>
                                        <p:tgtEl>
                                          <p:spTgt spid="4"/>
                                        </p:tgtEl>
                                        <p:attrNameLst>
                                          <p:attrName>style.visibility</p:attrName>
                                        </p:attrNameLst>
                                      </p:cBhvr>
                                      <p:to>
                                        <p:strVal val="hidden"/>
                                      </p:to>
                                    </p:set>
                                  </p:childTnLst>
                                </p:cTn>
                              </p:par>
                              <p:par>
                                <p:cTn id="64" presetID="2" presetClass="exit" presetSubtype="2" accel="100000" fill="hold" grpId="1" nodeType="withEffect">
                                  <p:stCondLst>
                                    <p:cond delay="2000"/>
                                  </p:stCondLst>
                                  <p:childTnLst>
                                    <p:anim calcmode="lin" valueType="num">
                                      <p:cBhvr additive="base">
                                        <p:cTn id="65" dur="150"/>
                                        <p:tgtEl>
                                          <p:spTgt spid="30"/>
                                        </p:tgtEl>
                                        <p:attrNameLst>
                                          <p:attrName>ppt_x</p:attrName>
                                        </p:attrNameLst>
                                      </p:cBhvr>
                                      <p:tavLst>
                                        <p:tav tm="0">
                                          <p:val>
                                            <p:strVal val="ppt_x"/>
                                          </p:val>
                                        </p:tav>
                                        <p:tav tm="100000">
                                          <p:val>
                                            <p:strVal val="1+ppt_w/2"/>
                                          </p:val>
                                        </p:tav>
                                      </p:tavLst>
                                    </p:anim>
                                    <p:anim calcmode="lin" valueType="num">
                                      <p:cBhvr additive="base">
                                        <p:cTn id="66" dur="150"/>
                                        <p:tgtEl>
                                          <p:spTgt spid="30"/>
                                        </p:tgtEl>
                                        <p:attrNameLst>
                                          <p:attrName>ppt_y</p:attrName>
                                        </p:attrNameLst>
                                      </p:cBhvr>
                                      <p:tavLst>
                                        <p:tav tm="0">
                                          <p:val>
                                            <p:strVal val="ppt_y"/>
                                          </p:val>
                                        </p:tav>
                                        <p:tav tm="100000">
                                          <p:val>
                                            <p:strVal val="ppt_y"/>
                                          </p:val>
                                        </p:tav>
                                      </p:tavLst>
                                    </p:anim>
                                    <p:set>
                                      <p:cBhvr>
                                        <p:cTn id="67" dur="1" fill="hold">
                                          <p:stCondLst>
                                            <p:cond delay="149"/>
                                          </p:stCondLst>
                                        </p:cTn>
                                        <p:tgtEl>
                                          <p:spTgt spid="30"/>
                                        </p:tgtEl>
                                        <p:attrNameLst>
                                          <p:attrName>style.visibility</p:attrName>
                                        </p:attrNameLst>
                                      </p:cBhvr>
                                      <p:to>
                                        <p:strVal val="hidden"/>
                                      </p:to>
                                    </p:set>
                                  </p:childTnLst>
                                </p:cTn>
                              </p:par>
                              <p:par>
                                <p:cTn id="68" presetID="2" presetClass="exit" presetSubtype="2" accel="100000" fill="hold" nodeType="withEffect">
                                  <p:stCondLst>
                                    <p:cond delay="2000"/>
                                  </p:stCondLst>
                                  <p:childTnLst>
                                    <p:anim calcmode="lin" valueType="num">
                                      <p:cBhvr additive="base">
                                        <p:cTn id="69" dur="150"/>
                                        <p:tgtEl>
                                          <p:spTgt spid="29"/>
                                        </p:tgtEl>
                                        <p:attrNameLst>
                                          <p:attrName>ppt_x</p:attrName>
                                        </p:attrNameLst>
                                      </p:cBhvr>
                                      <p:tavLst>
                                        <p:tav tm="0">
                                          <p:val>
                                            <p:strVal val="ppt_x"/>
                                          </p:val>
                                        </p:tav>
                                        <p:tav tm="100000">
                                          <p:val>
                                            <p:strVal val="1+ppt_w/2"/>
                                          </p:val>
                                        </p:tav>
                                      </p:tavLst>
                                    </p:anim>
                                    <p:anim calcmode="lin" valueType="num">
                                      <p:cBhvr additive="base">
                                        <p:cTn id="70" dur="150"/>
                                        <p:tgtEl>
                                          <p:spTgt spid="29"/>
                                        </p:tgtEl>
                                        <p:attrNameLst>
                                          <p:attrName>ppt_y</p:attrName>
                                        </p:attrNameLst>
                                      </p:cBhvr>
                                      <p:tavLst>
                                        <p:tav tm="0">
                                          <p:val>
                                            <p:strVal val="ppt_y"/>
                                          </p:val>
                                        </p:tav>
                                        <p:tav tm="100000">
                                          <p:val>
                                            <p:strVal val="ppt_y"/>
                                          </p:val>
                                        </p:tav>
                                      </p:tavLst>
                                    </p:anim>
                                    <p:set>
                                      <p:cBhvr>
                                        <p:cTn id="71" dur="1" fill="hold">
                                          <p:stCondLst>
                                            <p:cond delay="1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Graphic spid="8" grpId="0">
        <p:bldSub>
          <a:bldChart bld="series"/>
        </p:bldSub>
      </p:bldGraphic>
      <p:bldGraphic spid="8" grpId="1">
        <p:bldSub>
          <a:bldChart bld="series"/>
        </p:bldSub>
      </p:bldGraphic>
      <p:bldP spid="30" grpId="0"/>
      <p:bldP spid="30" grpId="1"/>
      <p:bldP spid="31" grpId="0"/>
      <p:bldP spid="31"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1116957" y="2064124"/>
          <a:ext cx="9952661" cy="3578986"/>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1116956" y="357571"/>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Em 2013, os EUA tiveram </a:t>
            </a:r>
            <a:r>
              <a:rPr lang="pt-BR" sz="2500" b="0" dirty="0">
                <a:solidFill>
                  <a:srgbClr val="FFD200"/>
                </a:solidFill>
                <a:latin typeface="EYInterstate Light" panose="02000506000000020004" pitchFamily="2" charset="0"/>
              </a:rPr>
              <a:t>a menor </a:t>
            </a:r>
            <a:r>
              <a:rPr lang="pt-BR" sz="2500" b="0" dirty="0">
                <a:solidFill>
                  <a:srgbClr val="FFFFFF"/>
                </a:solidFill>
                <a:latin typeface="EYInterstate Light" panose="02000506000000020004" pitchFamily="2" charset="0"/>
              </a:rPr>
              <a:t>porcentagem de trabalhadores temporários entre as principais economias mundiais.</a:t>
            </a:r>
            <a:endParaRPr lang="en-US" sz="2500" b="0" dirty="0">
              <a:solidFill>
                <a:srgbClr val="FFFFFF"/>
              </a:solidFill>
              <a:latin typeface="EYInterstate Light" panose="02000506000000020004" pitchFamily="2" charset="0"/>
            </a:endParaRPr>
          </a:p>
        </p:txBody>
      </p:sp>
      <p:sp>
        <p:nvSpPr>
          <p:cNvPr id="11" name="Rectangle 10"/>
          <p:cNvSpPr/>
          <p:nvPr/>
        </p:nvSpPr>
        <p:spPr>
          <a:xfrm>
            <a:off x="10232542" y="4467893"/>
            <a:ext cx="405880"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4%</a:t>
            </a:r>
            <a:endParaRPr lang="en-US" sz="1400" dirty="0">
              <a:solidFill>
                <a:srgbClr val="FFFFFF"/>
              </a:solidFill>
            </a:endParaRPr>
          </a:p>
        </p:txBody>
      </p:sp>
      <p:sp>
        <p:nvSpPr>
          <p:cNvPr id="12"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OECD; UN; World Bank; ILO; Eurostat; national Fontes; McKinsey Global Institute analysis</a:t>
            </a:r>
          </a:p>
        </p:txBody>
      </p:sp>
      <p:sp>
        <p:nvSpPr>
          <p:cNvPr id="13" name="Title 1"/>
          <p:cNvSpPr txBox="1">
            <a:spLocks/>
          </p:cNvSpPr>
          <p:nvPr/>
        </p:nvSpPr>
        <p:spPr>
          <a:xfrm>
            <a:off x="1116956" y="1240315"/>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Isto deve </a:t>
            </a:r>
            <a:r>
              <a:rPr lang="pt-BR" sz="2500" b="0" dirty="0">
                <a:solidFill>
                  <a:srgbClr val="FFD200"/>
                </a:solidFill>
                <a:latin typeface="EYInterstate Light" panose="02000506000000020004" pitchFamily="2" charset="0"/>
              </a:rPr>
              <a:t>aumentar dramaticamente.</a:t>
            </a:r>
          </a:p>
        </p:txBody>
      </p:sp>
      <p:sp>
        <p:nvSpPr>
          <p:cNvPr id="2" name="Rectangle 1"/>
          <p:cNvSpPr/>
          <p:nvPr/>
        </p:nvSpPr>
        <p:spPr>
          <a:xfrm>
            <a:off x="10224527" y="2381081"/>
            <a:ext cx="443473" cy="2415940"/>
          </a:xfrm>
          <a:prstGeom prst="rect">
            <a:avLst/>
          </a:prstGeom>
          <a:no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Rectangle 13"/>
          <p:cNvSpPr/>
          <p:nvPr/>
        </p:nvSpPr>
        <p:spPr>
          <a:xfrm>
            <a:off x="10169223" y="2051400"/>
            <a:ext cx="516488" cy="307777"/>
          </a:xfrm>
          <a:prstGeom prst="rect">
            <a:avLst/>
          </a:prstGeom>
        </p:spPr>
        <p:txBody>
          <a:bodyPr wrap="none">
            <a:spAutoFit/>
          </a:bodyPr>
          <a:lstStyle/>
          <a:p>
            <a:pPr algn="ctr"/>
            <a:r>
              <a:rPr lang="en-US" sz="1400" dirty="0">
                <a:solidFill>
                  <a:srgbClr val="FFFFFF"/>
                </a:solidFill>
                <a:latin typeface="EYInterstate" panose="02000503020000020004" pitchFamily="2" charset="0"/>
              </a:rPr>
              <a:t>50%</a:t>
            </a:r>
            <a:endParaRPr lang="en-US" sz="1400" dirty="0">
              <a:solidFill>
                <a:srgbClr val="FFFFFF"/>
              </a:solidFill>
            </a:endParaRPr>
          </a:p>
        </p:txBody>
      </p:sp>
    </p:spTree>
    <p:extLst>
      <p:ext uri="{BB962C8B-B14F-4D97-AF65-F5344CB8AC3E}">
        <p14:creationId xmlns:p14="http://schemas.microsoft.com/office/powerpoint/2010/main" val="4136382076"/>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11" dur="250"/>
                                        <p:tgtEl>
                                          <p:spTgt spid="6">
                                            <p:graphicEl>
                                              <a:chart seriesIdx="-3" categoryIdx="-3" bldStep="gridLegend"/>
                                            </p:graphicEl>
                                          </p:spTgt>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5" dur="250"/>
                                        <p:tgtEl>
                                          <p:spTgt spid="6">
                                            <p:graphicEl>
                                              <a:chart seriesIdx="-4" categoryIdx="0" bldStep="category"/>
                                            </p:graphicEl>
                                          </p:spTgt>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9" dur="250"/>
                                        <p:tgtEl>
                                          <p:spTgt spid="6">
                                            <p:graphicEl>
                                              <a:chart seriesIdx="-4" categoryIdx="1" bldStep="category"/>
                                            </p:graphicEl>
                                          </p:spTgt>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3" dur="250"/>
                                        <p:tgtEl>
                                          <p:spTgt spid="6">
                                            <p:graphicEl>
                                              <a:chart seriesIdx="-4" categoryIdx="2" bldStep="category"/>
                                            </p:graphicEl>
                                          </p:spTgt>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7" dur="250"/>
                                        <p:tgtEl>
                                          <p:spTgt spid="6">
                                            <p:graphicEl>
                                              <a:chart seriesIdx="-4" categoryIdx="3" bldStep="category"/>
                                            </p:graphicEl>
                                          </p:spTgt>
                                        </p:tgtEl>
                                      </p:cBhvr>
                                    </p:animEffect>
                                  </p:childTnLst>
                                </p:cTn>
                              </p:par>
                            </p:childTnLst>
                          </p:cTn>
                        </p:par>
                        <p:par>
                          <p:cTn id="28" fill="hold">
                            <p:stCondLst>
                              <p:cond delay="175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31" dur="250"/>
                                        <p:tgtEl>
                                          <p:spTgt spid="6">
                                            <p:graphicEl>
                                              <a:chart seriesIdx="-4" categoryIdx="4" bldStep="category"/>
                                            </p:graphicEl>
                                          </p:spTgt>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5" dur="250"/>
                                        <p:tgtEl>
                                          <p:spTgt spid="6">
                                            <p:graphicEl>
                                              <a:chart seriesIdx="-4" categoryIdx="5" bldStep="category"/>
                                            </p:graphicEl>
                                          </p:spTgt>
                                        </p:tgtEl>
                                      </p:cBhvr>
                                    </p:animEffect>
                                  </p:childTnLst>
                                </p:cTn>
                              </p:par>
                            </p:childTnLst>
                          </p:cTn>
                        </p:par>
                        <p:par>
                          <p:cTn id="36" fill="hold">
                            <p:stCondLst>
                              <p:cond delay="225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9" dur="250"/>
                                        <p:tgtEl>
                                          <p:spTgt spid="6">
                                            <p:graphicEl>
                                              <a:chart seriesIdx="-4" categoryIdx="6" bldStep="category"/>
                                            </p:graphicEl>
                                          </p:spTgt>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43" dur="250"/>
                                        <p:tgtEl>
                                          <p:spTgt spid="6">
                                            <p:graphicEl>
                                              <a:chart seriesIdx="-4" categoryIdx="7" bldStep="category"/>
                                            </p:graphicEl>
                                          </p:spTgt>
                                        </p:tgtEl>
                                      </p:cBhvr>
                                    </p:animEffect>
                                  </p:childTnLst>
                                </p:cTn>
                              </p:par>
                            </p:childTnLst>
                          </p:cTn>
                        </p:par>
                        <p:par>
                          <p:cTn id="44" fill="hold">
                            <p:stCondLst>
                              <p:cond delay="275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7" dur="250"/>
                                        <p:tgtEl>
                                          <p:spTgt spid="6">
                                            <p:graphicEl>
                                              <a:chart seriesIdx="-4" categoryIdx="8" bldStep="category"/>
                                            </p:graphicEl>
                                          </p:spTgt>
                                        </p:tgtEl>
                                      </p:cBhvr>
                                    </p:animEffect>
                                  </p:childTnLst>
                                </p:cTn>
                              </p:par>
                            </p:childTnLst>
                          </p:cTn>
                        </p:par>
                        <p:par>
                          <p:cTn id="48" fill="hold">
                            <p:stCondLst>
                              <p:cond delay="3000"/>
                            </p:stCondLst>
                            <p:childTnLst>
                              <p:par>
                                <p:cTn id="49" presetID="22" presetClass="entr" presetSubtype="4" fill="hold" grpId="0" nodeType="afterEffect">
                                  <p:stCondLst>
                                    <p:cond delay="0"/>
                                  </p:stCondLst>
                                  <p:childTnLst>
                                    <p:set>
                                      <p:cBhvr>
                                        <p:cTn id="50"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51" dur="250"/>
                                        <p:tgtEl>
                                          <p:spTgt spid="6">
                                            <p:graphicEl>
                                              <a:chart seriesIdx="-4" categoryIdx="9" bldStep="category"/>
                                            </p:graphicEl>
                                          </p:spTgt>
                                        </p:tgtEl>
                                      </p:cBhvr>
                                    </p:animEffect>
                                  </p:childTnLst>
                                </p:cTn>
                              </p:par>
                            </p:childTnLst>
                          </p:cTn>
                        </p:par>
                        <p:par>
                          <p:cTn id="52" fill="hold">
                            <p:stCondLst>
                              <p:cond delay="325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2" presetClass="exit" presetSubtype="2" accel="100000" fill="hold" grpId="1" nodeType="withEffect">
                                  <p:stCondLst>
                                    <p:cond delay="2000"/>
                                  </p:stCondLst>
                                  <p:childTnLst>
                                    <p:anim calcmode="lin" valueType="num">
                                      <p:cBhvr additive="base">
                                        <p:cTn id="57" dur="250"/>
                                        <p:tgtEl>
                                          <p:spTgt spid="8"/>
                                        </p:tgtEl>
                                        <p:attrNameLst>
                                          <p:attrName>ppt_x</p:attrName>
                                        </p:attrNameLst>
                                      </p:cBhvr>
                                      <p:tavLst>
                                        <p:tav tm="0">
                                          <p:val>
                                            <p:strVal val="ppt_x"/>
                                          </p:val>
                                        </p:tav>
                                        <p:tav tm="100000">
                                          <p:val>
                                            <p:strVal val="1+ppt_w/2"/>
                                          </p:val>
                                        </p:tav>
                                      </p:tavLst>
                                    </p:anim>
                                    <p:anim calcmode="lin" valueType="num">
                                      <p:cBhvr additive="base">
                                        <p:cTn id="58" dur="250"/>
                                        <p:tgtEl>
                                          <p:spTgt spid="8"/>
                                        </p:tgtEl>
                                        <p:attrNameLst>
                                          <p:attrName>ppt_y</p:attrName>
                                        </p:attrNameLst>
                                      </p:cBhvr>
                                      <p:tavLst>
                                        <p:tav tm="0">
                                          <p:val>
                                            <p:strVal val="ppt_y"/>
                                          </p:val>
                                        </p:tav>
                                        <p:tav tm="100000">
                                          <p:val>
                                            <p:strVal val="ppt_y"/>
                                          </p:val>
                                        </p:tav>
                                      </p:tavLst>
                                    </p:anim>
                                    <p:set>
                                      <p:cBhvr>
                                        <p:cTn id="59" dur="1" fill="hold">
                                          <p:stCondLst>
                                            <p:cond delay="249"/>
                                          </p:stCondLst>
                                        </p:cTn>
                                        <p:tgtEl>
                                          <p:spTgt spid="8"/>
                                        </p:tgtEl>
                                        <p:attrNameLst>
                                          <p:attrName>style.visibility</p:attrName>
                                        </p:attrNameLst>
                                      </p:cBhvr>
                                      <p:to>
                                        <p:strVal val="hidden"/>
                                      </p:to>
                                    </p:set>
                                  </p:childTnLst>
                                </p:cTn>
                              </p:par>
                            </p:childTnLst>
                          </p:cTn>
                        </p:par>
                        <p:par>
                          <p:cTn id="60" fill="hold">
                            <p:stCondLst>
                              <p:cond delay="5500"/>
                            </p:stCondLst>
                            <p:childTnLst>
                              <p:par>
                                <p:cTn id="61" presetID="2" presetClass="entr" presetSubtype="8" decel="10000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250" fill="hold"/>
                                        <p:tgtEl>
                                          <p:spTgt spid="13"/>
                                        </p:tgtEl>
                                        <p:attrNameLst>
                                          <p:attrName>ppt_x</p:attrName>
                                        </p:attrNameLst>
                                      </p:cBhvr>
                                      <p:tavLst>
                                        <p:tav tm="0">
                                          <p:val>
                                            <p:strVal val="0-#ppt_w/2"/>
                                          </p:val>
                                        </p:tav>
                                        <p:tav tm="100000">
                                          <p:val>
                                            <p:strVal val="#ppt_x"/>
                                          </p:val>
                                        </p:tav>
                                      </p:tavLst>
                                    </p:anim>
                                    <p:anim calcmode="lin" valueType="num">
                                      <p:cBhvr additive="base">
                                        <p:cTn id="64" dur="250" fill="hold"/>
                                        <p:tgtEl>
                                          <p:spTgt spid="13"/>
                                        </p:tgtEl>
                                        <p:attrNameLst>
                                          <p:attrName>ppt_y</p:attrName>
                                        </p:attrNameLst>
                                      </p:cBhvr>
                                      <p:tavLst>
                                        <p:tav tm="0">
                                          <p:val>
                                            <p:strVal val="#ppt_y"/>
                                          </p:val>
                                        </p:tav>
                                        <p:tav tm="100000">
                                          <p:val>
                                            <p:strVal val="#ppt_y"/>
                                          </p:val>
                                        </p:tav>
                                      </p:tavLst>
                                    </p:anim>
                                  </p:childTnLst>
                                </p:cTn>
                              </p:par>
                            </p:childTnLst>
                          </p:cTn>
                        </p:par>
                        <p:par>
                          <p:cTn id="65" fill="hold">
                            <p:stCondLst>
                              <p:cond delay="5750"/>
                            </p:stCondLst>
                            <p:childTnLst>
                              <p:par>
                                <p:cTn id="66" presetID="10" presetClass="exit" presetSubtype="0" fill="hold" grpId="1" nodeType="afterEffect">
                                  <p:stCondLst>
                                    <p:cond delay="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childTnLst>
                          </p:cTn>
                        </p:par>
                        <p:par>
                          <p:cTn id="69" fill="hold">
                            <p:stCondLst>
                              <p:cond delay="6250"/>
                            </p:stCondLst>
                            <p:childTnLst>
                              <p:par>
                                <p:cTn id="70" presetID="12" presetClass="entr" presetSubtype="4"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additive="base">
                                        <p:cTn id="72" dur="1000"/>
                                        <p:tgtEl>
                                          <p:spTgt spid="2"/>
                                        </p:tgtEl>
                                        <p:attrNameLst>
                                          <p:attrName>ppt_y</p:attrName>
                                        </p:attrNameLst>
                                      </p:cBhvr>
                                      <p:tavLst>
                                        <p:tav tm="0">
                                          <p:val>
                                            <p:strVal val="#ppt_y+#ppt_h*1.125000"/>
                                          </p:val>
                                        </p:tav>
                                        <p:tav tm="100000">
                                          <p:val>
                                            <p:strVal val="#ppt_y"/>
                                          </p:val>
                                        </p:tav>
                                      </p:tavLst>
                                    </p:anim>
                                    <p:animEffect transition="in" filter="wipe(up)">
                                      <p:cBhvr>
                                        <p:cTn id="73" dur="1000"/>
                                        <p:tgtEl>
                                          <p:spTgt spid="2"/>
                                        </p:tgtEl>
                                      </p:cBhvr>
                                    </p:animEffect>
                                  </p:childTnLst>
                                </p:cTn>
                              </p:par>
                            </p:childTnLst>
                          </p:cTn>
                        </p:par>
                        <p:par>
                          <p:cTn id="74" fill="hold">
                            <p:stCondLst>
                              <p:cond delay="7250"/>
                            </p:stCondLst>
                            <p:childTnLst>
                              <p:par>
                                <p:cTn id="75" presetID="10" presetClass="entr" presetSubtype="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par>
                          <p:cTn id="78" fill="hold">
                            <p:stCondLst>
                              <p:cond delay="7750"/>
                            </p:stCondLst>
                            <p:childTnLst>
                              <p:par>
                                <p:cTn id="79" presetID="10"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P spid="8" grpId="0"/>
      <p:bldP spid="8" grpId="1"/>
      <p:bldP spid="11" grpId="0"/>
      <p:bldP spid="11" grpId="1"/>
      <p:bldP spid="12" grpId="0"/>
      <p:bldP spid="13" grpId="0"/>
      <p:bldP spid="2"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4005821" y="2997200"/>
            <a:ext cx="4085153" cy="863600"/>
            <a:chOff x="5095419" y="3001054"/>
            <a:chExt cx="2001796" cy="423179"/>
          </a:xfrm>
        </p:grpSpPr>
        <p:sp>
          <p:nvSpPr>
            <p:cNvPr id="20" name="Rectangle 19"/>
            <p:cNvSpPr/>
            <p:nvPr/>
          </p:nvSpPr>
          <p:spPr>
            <a:xfrm>
              <a:off x="5095419" y="3001054"/>
              <a:ext cx="2001795" cy="423179"/>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21" name="Title 1"/>
            <p:cNvSpPr txBox="1">
              <a:spLocks/>
            </p:cNvSpPr>
            <p:nvPr/>
          </p:nvSpPr>
          <p:spPr>
            <a:xfrm>
              <a:off x="5095419" y="3122547"/>
              <a:ext cx="2001796" cy="18335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3500" dirty="0">
                  <a:solidFill>
                    <a:srgbClr val="FFFFFF"/>
                  </a:solidFill>
                  <a:latin typeface="EYInterstate" panose="02000503020000020004" pitchFamily="2" charset="0"/>
                </a:rPr>
                <a:t>VOCÊ SABIA?</a:t>
              </a:r>
            </a:p>
          </p:txBody>
        </p:sp>
      </p:grpSp>
      <p:sp>
        <p:nvSpPr>
          <p:cNvPr id="26" name="Title 1"/>
          <p:cNvSpPr txBox="1">
            <a:spLocks/>
          </p:cNvSpPr>
          <p:nvPr/>
        </p:nvSpPr>
        <p:spPr>
          <a:xfrm>
            <a:off x="2173937" y="1391697"/>
            <a:ext cx="7850477" cy="4318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O Departamento do trabalho dos Estados Unidos estima que os estudantes de hoje em dia terão de 10 a 14 postos de trabalho</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7688" y="2990766"/>
            <a:ext cx="1843689" cy="2340462"/>
          </a:xfrm>
          <a:prstGeom prst="rect">
            <a:avLst/>
          </a:prstGeom>
        </p:spPr>
      </p:pic>
      <p:sp>
        <p:nvSpPr>
          <p:cNvPr id="29" name="Rectangle 28"/>
          <p:cNvSpPr/>
          <p:nvPr/>
        </p:nvSpPr>
        <p:spPr>
          <a:xfrm>
            <a:off x="115747" y="2299061"/>
            <a:ext cx="12198350" cy="4401205"/>
          </a:xfrm>
          <a:prstGeom prst="rect">
            <a:avLst/>
          </a:prstGeom>
        </p:spPr>
        <p:txBody>
          <a:bodyPr wrap="square">
            <a:spAutoFit/>
          </a:bodyPr>
          <a:lstStyle/>
          <a:p>
            <a:pPr algn="ctr"/>
            <a:r>
              <a:rPr lang="pt-BR" sz="14000" b="1" dirty="0">
                <a:solidFill>
                  <a:srgbClr val="404040"/>
                </a:solidFill>
                <a:latin typeface="EYInterstate" panose="02000503020000020004" pitchFamily="2" charset="0"/>
              </a:rPr>
              <a:t>aos 38 anos de idade</a:t>
            </a:r>
          </a:p>
        </p:txBody>
      </p:sp>
      <p:grpSp>
        <p:nvGrpSpPr>
          <p:cNvPr id="58" name="Group 57"/>
          <p:cNvGrpSpPr/>
          <p:nvPr/>
        </p:nvGrpSpPr>
        <p:grpSpPr>
          <a:xfrm>
            <a:off x="11001021" y="4160997"/>
            <a:ext cx="338667" cy="338667"/>
            <a:chOff x="11001021" y="4033997"/>
            <a:chExt cx="338667" cy="338667"/>
          </a:xfrm>
        </p:grpSpPr>
        <p:sp>
          <p:nvSpPr>
            <p:cNvPr id="37" name="Oval 36"/>
            <p:cNvSpPr/>
            <p:nvPr/>
          </p:nvSpPr>
          <p:spPr>
            <a:xfrm>
              <a:off x="11001021"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4" name="TextBox 43"/>
            <p:cNvSpPr txBox="1"/>
            <p:nvPr/>
          </p:nvSpPr>
          <p:spPr>
            <a:xfrm>
              <a:off x="11035907"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14</a:t>
              </a:r>
            </a:p>
          </p:txBody>
        </p:sp>
      </p:grpSp>
      <p:grpSp>
        <p:nvGrpSpPr>
          <p:cNvPr id="57" name="Group 56"/>
          <p:cNvGrpSpPr/>
          <p:nvPr/>
        </p:nvGrpSpPr>
        <p:grpSpPr>
          <a:xfrm>
            <a:off x="10393461" y="4160997"/>
            <a:ext cx="338667" cy="338667"/>
            <a:chOff x="10393461" y="4033997"/>
            <a:chExt cx="338667" cy="338667"/>
          </a:xfrm>
        </p:grpSpPr>
        <p:sp>
          <p:nvSpPr>
            <p:cNvPr id="38" name="Oval 37"/>
            <p:cNvSpPr/>
            <p:nvPr/>
          </p:nvSpPr>
          <p:spPr>
            <a:xfrm>
              <a:off x="10393461"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5" name="TextBox 44"/>
            <p:cNvSpPr txBox="1"/>
            <p:nvPr/>
          </p:nvSpPr>
          <p:spPr>
            <a:xfrm>
              <a:off x="10428347"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13</a:t>
              </a:r>
            </a:p>
          </p:txBody>
        </p:sp>
      </p:grpSp>
      <p:grpSp>
        <p:nvGrpSpPr>
          <p:cNvPr id="56" name="Group 55"/>
          <p:cNvGrpSpPr/>
          <p:nvPr/>
        </p:nvGrpSpPr>
        <p:grpSpPr>
          <a:xfrm>
            <a:off x="9785899" y="4160997"/>
            <a:ext cx="338667" cy="338667"/>
            <a:chOff x="9785899" y="4033997"/>
            <a:chExt cx="338667" cy="338667"/>
          </a:xfrm>
        </p:grpSpPr>
        <p:sp>
          <p:nvSpPr>
            <p:cNvPr id="39" name="Oval 38"/>
            <p:cNvSpPr/>
            <p:nvPr/>
          </p:nvSpPr>
          <p:spPr>
            <a:xfrm>
              <a:off x="9785899"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6" name="TextBox 45"/>
            <p:cNvSpPr txBox="1"/>
            <p:nvPr/>
          </p:nvSpPr>
          <p:spPr>
            <a:xfrm>
              <a:off x="9820785"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12</a:t>
              </a:r>
            </a:p>
          </p:txBody>
        </p:sp>
      </p:grpSp>
      <p:grpSp>
        <p:nvGrpSpPr>
          <p:cNvPr id="55" name="Group 54"/>
          <p:cNvGrpSpPr/>
          <p:nvPr/>
        </p:nvGrpSpPr>
        <p:grpSpPr>
          <a:xfrm>
            <a:off x="9178337" y="4160997"/>
            <a:ext cx="338667" cy="338667"/>
            <a:chOff x="9178337" y="4033997"/>
            <a:chExt cx="338667" cy="338667"/>
          </a:xfrm>
        </p:grpSpPr>
        <p:sp>
          <p:nvSpPr>
            <p:cNvPr id="40" name="Oval 39"/>
            <p:cNvSpPr/>
            <p:nvPr/>
          </p:nvSpPr>
          <p:spPr>
            <a:xfrm>
              <a:off x="9178337"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7" name="TextBox 46"/>
            <p:cNvSpPr txBox="1"/>
            <p:nvPr/>
          </p:nvSpPr>
          <p:spPr>
            <a:xfrm>
              <a:off x="9213223"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11</a:t>
              </a:r>
            </a:p>
          </p:txBody>
        </p:sp>
      </p:grpSp>
      <p:grpSp>
        <p:nvGrpSpPr>
          <p:cNvPr id="54" name="Group 53"/>
          <p:cNvGrpSpPr/>
          <p:nvPr/>
        </p:nvGrpSpPr>
        <p:grpSpPr>
          <a:xfrm>
            <a:off x="8570775" y="4160997"/>
            <a:ext cx="338667" cy="338667"/>
            <a:chOff x="8570775" y="4033997"/>
            <a:chExt cx="338667" cy="338667"/>
          </a:xfrm>
        </p:grpSpPr>
        <p:sp>
          <p:nvSpPr>
            <p:cNvPr id="41" name="Oval 40"/>
            <p:cNvSpPr/>
            <p:nvPr/>
          </p:nvSpPr>
          <p:spPr>
            <a:xfrm>
              <a:off x="8570775"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8" name="TextBox 47"/>
            <p:cNvSpPr txBox="1"/>
            <p:nvPr/>
          </p:nvSpPr>
          <p:spPr>
            <a:xfrm>
              <a:off x="8605661"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10</a:t>
              </a:r>
            </a:p>
          </p:txBody>
        </p:sp>
      </p:grpSp>
      <p:grpSp>
        <p:nvGrpSpPr>
          <p:cNvPr id="53" name="Group 52"/>
          <p:cNvGrpSpPr/>
          <p:nvPr/>
        </p:nvGrpSpPr>
        <p:grpSpPr>
          <a:xfrm>
            <a:off x="7963213" y="4160997"/>
            <a:ext cx="338667" cy="338667"/>
            <a:chOff x="7963213" y="4033997"/>
            <a:chExt cx="338667" cy="338667"/>
          </a:xfrm>
        </p:grpSpPr>
        <p:sp>
          <p:nvSpPr>
            <p:cNvPr id="42" name="Oval 41"/>
            <p:cNvSpPr/>
            <p:nvPr/>
          </p:nvSpPr>
          <p:spPr>
            <a:xfrm>
              <a:off x="7963213"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49" name="TextBox 48"/>
            <p:cNvSpPr txBox="1"/>
            <p:nvPr/>
          </p:nvSpPr>
          <p:spPr>
            <a:xfrm>
              <a:off x="7998099"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09</a:t>
              </a:r>
            </a:p>
          </p:txBody>
        </p:sp>
      </p:grpSp>
      <p:grpSp>
        <p:nvGrpSpPr>
          <p:cNvPr id="52" name="Group 51"/>
          <p:cNvGrpSpPr/>
          <p:nvPr/>
        </p:nvGrpSpPr>
        <p:grpSpPr>
          <a:xfrm>
            <a:off x="7355651" y="4160997"/>
            <a:ext cx="338667" cy="338667"/>
            <a:chOff x="7355651" y="4033997"/>
            <a:chExt cx="338667" cy="338667"/>
          </a:xfrm>
        </p:grpSpPr>
        <p:sp>
          <p:nvSpPr>
            <p:cNvPr id="43" name="Oval 42"/>
            <p:cNvSpPr/>
            <p:nvPr/>
          </p:nvSpPr>
          <p:spPr>
            <a:xfrm>
              <a:off x="7355651"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51" name="TextBox 50"/>
            <p:cNvSpPr txBox="1"/>
            <p:nvPr/>
          </p:nvSpPr>
          <p:spPr>
            <a:xfrm>
              <a:off x="7390537"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08</a:t>
              </a:r>
            </a:p>
          </p:txBody>
        </p:sp>
      </p:grpSp>
      <p:grpSp>
        <p:nvGrpSpPr>
          <p:cNvPr id="61" name="Group 60"/>
          <p:cNvGrpSpPr/>
          <p:nvPr/>
        </p:nvGrpSpPr>
        <p:grpSpPr>
          <a:xfrm>
            <a:off x="4479243" y="4160997"/>
            <a:ext cx="338667" cy="338667"/>
            <a:chOff x="11001021" y="4033997"/>
            <a:chExt cx="338667" cy="338667"/>
          </a:xfrm>
        </p:grpSpPr>
        <p:sp>
          <p:nvSpPr>
            <p:cNvPr id="80" name="Oval 79"/>
            <p:cNvSpPr/>
            <p:nvPr/>
          </p:nvSpPr>
          <p:spPr>
            <a:xfrm>
              <a:off x="11001021"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81" name="TextBox 80"/>
            <p:cNvSpPr txBox="1"/>
            <p:nvPr/>
          </p:nvSpPr>
          <p:spPr>
            <a:xfrm>
              <a:off x="11035907"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07</a:t>
              </a:r>
            </a:p>
          </p:txBody>
        </p:sp>
      </p:grpSp>
      <p:grpSp>
        <p:nvGrpSpPr>
          <p:cNvPr id="62" name="Group 61"/>
          <p:cNvGrpSpPr/>
          <p:nvPr/>
        </p:nvGrpSpPr>
        <p:grpSpPr>
          <a:xfrm>
            <a:off x="3871683" y="4160997"/>
            <a:ext cx="338667" cy="338667"/>
            <a:chOff x="10393461" y="4033997"/>
            <a:chExt cx="338667" cy="338667"/>
          </a:xfrm>
        </p:grpSpPr>
        <p:sp>
          <p:nvSpPr>
            <p:cNvPr id="78" name="Oval 77"/>
            <p:cNvSpPr/>
            <p:nvPr/>
          </p:nvSpPr>
          <p:spPr>
            <a:xfrm>
              <a:off x="10393461"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79" name="TextBox 78"/>
            <p:cNvSpPr txBox="1"/>
            <p:nvPr/>
          </p:nvSpPr>
          <p:spPr>
            <a:xfrm>
              <a:off x="10428347"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06</a:t>
              </a:r>
            </a:p>
          </p:txBody>
        </p:sp>
      </p:grpSp>
      <p:grpSp>
        <p:nvGrpSpPr>
          <p:cNvPr id="63" name="Group 62"/>
          <p:cNvGrpSpPr/>
          <p:nvPr/>
        </p:nvGrpSpPr>
        <p:grpSpPr>
          <a:xfrm>
            <a:off x="3264121" y="4160997"/>
            <a:ext cx="338667" cy="338667"/>
            <a:chOff x="9785899" y="4033997"/>
            <a:chExt cx="338667" cy="338667"/>
          </a:xfrm>
        </p:grpSpPr>
        <p:sp>
          <p:nvSpPr>
            <p:cNvPr id="76" name="Oval 75"/>
            <p:cNvSpPr/>
            <p:nvPr/>
          </p:nvSpPr>
          <p:spPr>
            <a:xfrm>
              <a:off x="9785899"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77" name="TextBox 76"/>
            <p:cNvSpPr txBox="1"/>
            <p:nvPr/>
          </p:nvSpPr>
          <p:spPr>
            <a:xfrm>
              <a:off x="9820785"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05</a:t>
              </a:r>
            </a:p>
          </p:txBody>
        </p:sp>
      </p:grpSp>
      <p:grpSp>
        <p:nvGrpSpPr>
          <p:cNvPr id="64" name="Group 63"/>
          <p:cNvGrpSpPr/>
          <p:nvPr/>
        </p:nvGrpSpPr>
        <p:grpSpPr>
          <a:xfrm>
            <a:off x="2656559" y="4160997"/>
            <a:ext cx="338667" cy="338667"/>
            <a:chOff x="9178337" y="4033997"/>
            <a:chExt cx="338667" cy="338667"/>
          </a:xfrm>
        </p:grpSpPr>
        <p:sp>
          <p:nvSpPr>
            <p:cNvPr id="74" name="Oval 73"/>
            <p:cNvSpPr/>
            <p:nvPr/>
          </p:nvSpPr>
          <p:spPr>
            <a:xfrm>
              <a:off x="9178337"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75" name="TextBox 74"/>
            <p:cNvSpPr txBox="1"/>
            <p:nvPr/>
          </p:nvSpPr>
          <p:spPr>
            <a:xfrm>
              <a:off x="9213223"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04</a:t>
              </a:r>
            </a:p>
          </p:txBody>
        </p:sp>
      </p:grpSp>
      <p:grpSp>
        <p:nvGrpSpPr>
          <p:cNvPr id="65" name="Group 64"/>
          <p:cNvGrpSpPr/>
          <p:nvPr/>
        </p:nvGrpSpPr>
        <p:grpSpPr>
          <a:xfrm>
            <a:off x="2048997" y="4160997"/>
            <a:ext cx="338667" cy="338667"/>
            <a:chOff x="8570775" y="4033997"/>
            <a:chExt cx="338667" cy="338667"/>
          </a:xfrm>
        </p:grpSpPr>
        <p:sp>
          <p:nvSpPr>
            <p:cNvPr id="72" name="Oval 71"/>
            <p:cNvSpPr/>
            <p:nvPr/>
          </p:nvSpPr>
          <p:spPr>
            <a:xfrm>
              <a:off x="8570775"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73" name="TextBox 72"/>
            <p:cNvSpPr txBox="1"/>
            <p:nvPr/>
          </p:nvSpPr>
          <p:spPr>
            <a:xfrm>
              <a:off x="8605661"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03</a:t>
              </a:r>
            </a:p>
          </p:txBody>
        </p:sp>
      </p:grpSp>
      <p:grpSp>
        <p:nvGrpSpPr>
          <p:cNvPr id="66" name="Group 65"/>
          <p:cNvGrpSpPr/>
          <p:nvPr/>
        </p:nvGrpSpPr>
        <p:grpSpPr>
          <a:xfrm>
            <a:off x="1441435" y="4160997"/>
            <a:ext cx="338667" cy="338667"/>
            <a:chOff x="7963213" y="4033997"/>
            <a:chExt cx="338667" cy="338667"/>
          </a:xfrm>
        </p:grpSpPr>
        <p:sp>
          <p:nvSpPr>
            <p:cNvPr id="70" name="Oval 69"/>
            <p:cNvSpPr/>
            <p:nvPr/>
          </p:nvSpPr>
          <p:spPr>
            <a:xfrm>
              <a:off x="7963213"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71" name="TextBox 70"/>
            <p:cNvSpPr txBox="1"/>
            <p:nvPr/>
          </p:nvSpPr>
          <p:spPr>
            <a:xfrm>
              <a:off x="7998099"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02</a:t>
              </a:r>
            </a:p>
          </p:txBody>
        </p:sp>
      </p:grpSp>
      <p:grpSp>
        <p:nvGrpSpPr>
          <p:cNvPr id="67" name="Group 66"/>
          <p:cNvGrpSpPr/>
          <p:nvPr/>
        </p:nvGrpSpPr>
        <p:grpSpPr>
          <a:xfrm>
            <a:off x="833873" y="4160997"/>
            <a:ext cx="338667" cy="338667"/>
            <a:chOff x="7355651" y="4033997"/>
            <a:chExt cx="338667" cy="338667"/>
          </a:xfrm>
        </p:grpSpPr>
        <p:sp>
          <p:nvSpPr>
            <p:cNvPr id="68" name="Oval 67"/>
            <p:cNvSpPr/>
            <p:nvPr/>
          </p:nvSpPr>
          <p:spPr>
            <a:xfrm>
              <a:off x="7355651" y="4033997"/>
              <a:ext cx="338667" cy="338667"/>
            </a:xfrm>
            <a:prstGeom prst="ellipse">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69" name="TextBox 68"/>
            <p:cNvSpPr txBox="1"/>
            <p:nvPr/>
          </p:nvSpPr>
          <p:spPr>
            <a:xfrm>
              <a:off x="7390537" y="4109937"/>
              <a:ext cx="268895" cy="193899"/>
            </a:xfrm>
            <a:prstGeom prst="rect">
              <a:avLst/>
            </a:prstGeom>
            <a:noFill/>
          </p:spPr>
          <p:txBody>
            <a:bodyPr wrap="square" lIns="0" tIns="36576" rIns="0" bIns="0" rtlCol="0">
              <a:spAutoFit/>
            </a:bodyPr>
            <a:lstStyle/>
            <a:p>
              <a:pPr algn="ctr">
                <a:lnSpc>
                  <a:spcPct val="85000"/>
                </a:lnSpc>
                <a:spcAft>
                  <a:spcPts val="600"/>
                </a:spcAft>
                <a:buClr>
                  <a:srgbClr val="FFD200"/>
                </a:buClr>
                <a:buSzPct val="70000"/>
              </a:pPr>
              <a:r>
                <a:rPr lang="en-US" sz="1200" b="1" dirty="0">
                  <a:solidFill>
                    <a:srgbClr val="FFFFFF">
                      <a:lumMod val="75000"/>
                    </a:srgbClr>
                  </a:solidFill>
                  <a:latin typeface="EYInterstate" panose="02000503020000020004" pitchFamily="2" charset="0"/>
                </a:rPr>
                <a:t>01</a:t>
              </a:r>
            </a:p>
          </p:txBody>
        </p:sp>
      </p:grpSp>
    </p:spTree>
    <p:custDataLst>
      <p:tags r:id="rId1"/>
    </p:custDataLst>
    <p:extLst>
      <p:ext uri="{BB962C8B-B14F-4D97-AF65-F5344CB8AC3E}">
        <p14:creationId xmlns:p14="http://schemas.microsoft.com/office/powerpoint/2010/main" val="3826566683"/>
      </p:ext>
    </p:extLst>
  </p:cSld>
  <p:clrMapOvr>
    <a:masterClrMapping/>
  </p:clrMapOvr>
  <p:transition spd="slow" advClick="0" advTm="10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1250"/>
                                  </p:stCondLst>
                                  <p:childTnLst>
                                    <p:animScale>
                                      <p:cBhvr>
                                        <p:cTn id="6" dur="1000" fill="hold"/>
                                        <p:tgtEl>
                                          <p:spTgt spid="19"/>
                                        </p:tgtEl>
                                      </p:cBhvr>
                                      <p:by x="50000" y="50000"/>
                                    </p:animScale>
                                  </p:childTnLst>
                                </p:cTn>
                              </p:par>
                              <p:par>
                                <p:cTn id="7" presetID="42" presetClass="path" presetSubtype="0" accel="50000" decel="50000" fill="hold" nodeType="withEffect">
                                  <p:stCondLst>
                                    <p:cond delay="1250"/>
                                  </p:stCondLst>
                                  <p:childTnLst>
                                    <p:animMotion origin="layout" path="M 4.49766E-6 0 L 4.49766E-6 -0.39537 " pathEditMode="relative" rAng="0" ptsTypes="AA">
                                      <p:cBhvr>
                                        <p:cTn id="8" dur="2000" fill="hold"/>
                                        <p:tgtEl>
                                          <p:spTgt spid="19"/>
                                        </p:tgtEl>
                                        <p:attrNameLst>
                                          <p:attrName>ppt_x</p:attrName>
                                          <p:attrName>ppt_y</p:attrName>
                                        </p:attrNameLst>
                                      </p:cBhvr>
                                      <p:rCtr x="0" y="-19769"/>
                                    </p:animMotion>
                                  </p:childTnLst>
                                </p:cTn>
                              </p:par>
                            </p:childTnLst>
                          </p:cTn>
                        </p:par>
                        <p:par>
                          <p:cTn id="9" fill="hold">
                            <p:stCondLst>
                              <p:cond delay="3250"/>
                            </p:stCondLst>
                            <p:childTnLst>
                              <p:par>
                                <p:cTn id="10" presetID="10"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3750"/>
                            </p:stCondLst>
                            <p:childTnLst>
                              <p:par>
                                <p:cTn id="14" presetID="10"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4250"/>
                            </p:stCondLst>
                            <p:childTnLst>
                              <p:par>
                                <p:cTn id="18" presetID="10" presetClass="entr" presetSubtype="0"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100"/>
                                        <p:tgtEl>
                                          <p:spTgt spid="67"/>
                                        </p:tgtEl>
                                      </p:cBhvr>
                                    </p:animEffect>
                                  </p:childTnLst>
                                </p:cTn>
                              </p:par>
                            </p:childTnLst>
                          </p:cTn>
                        </p:par>
                        <p:par>
                          <p:cTn id="21" fill="hold">
                            <p:stCondLst>
                              <p:cond delay="4350"/>
                            </p:stCondLst>
                            <p:childTnLst>
                              <p:par>
                                <p:cTn id="22" presetID="10" presetClass="entr" presetSubtype="0"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100"/>
                                        <p:tgtEl>
                                          <p:spTgt spid="66"/>
                                        </p:tgtEl>
                                      </p:cBhvr>
                                    </p:animEffect>
                                  </p:childTnLst>
                                </p:cTn>
                              </p:par>
                            </p:childTnLst>
                          </p:cTn>
                        </p:par>
                        <p:par>
                          <p:cTn id="25" fill="hold">
                            <p:stCondLst>
                              <p:cond delay="4450"/>
                            </p:stCondLst>
                            <p:childTnLst>
                              <p:par>
                                <p:cTn id="26" presetID="10" presetClass="entr" presetSubtype="0"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100"/>
                                        <p:tgtEl>
                                          <p:spTgt spid="65"/>
                                        </p:tgtEl>
                                      </p:cBhvr>
                                    </p:animEffect>
                                  </p:childTnLst>
                                </p:cTn>
                              </p:par>
                            </p:childTnLst>
                          </p:cTn>
                        </p:par>
                        <p:par>
                          <p:cTn id="29" fill="hold">
                            <p:stCondLst>
                              <p:cond delay="4550"/>
                            </p:stCondLst>
                            <p:childTnLst>
                              <p:par>
                                <p:cTn id="30" presetID="10" presetClass="entr" presetSubtype="0"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0"/>
                                        <p:tgtEl>
                                          <p:spTgt spid="64"/>
                                        </p:tgtEl>
                                      </p:cBhvr>
                                    </p:animEffect>
                                  </p:childTnLst>
                                </p:cTn>
                              </p:par>
                            </p:childTnLst>
                          </p:cTn>
                        </p:par>
                        <p:par>
                          <p:cTn id="33" fill="hold">
                            <p:stCondLst>
                              <p:cond delay="4650"/>
                            </p:stCondLst>
                            <p:childTnLst>
                              <p:par>
                                <p:cTn id="34" presetID="10" presetClass="entr" presetSubtype="0" fill="hold"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
                                        <p:tgtEl>
                                          <p:spTgt spid="63"/>
                                        </p:tgtEl>
                                      </p:cBhvr>
                                    </p:animEffect>
                                  </p:childTnLst>
                                </p:cTn>
                              </p:par>
                            </p:childTnLst>
                          </p:cTn>
                        </p:par>
                        <p:par>
                          <p:cTn id="37" fill="hold">
                            <p:stCondLst>
                              <p:cond delay="4750"/>
                            </p:stCondLst>
                            <p:childTnLst>
                              <p:par>
                                <p:cTn id="38" presetID="10"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100"/>
                                        <p:tgtEl>
                                          <p:spTgt spid="62"/>
                                        </p:tgtEl>
                                      </p:cBhvr>
                                    </p:animEffect>
                                  </p:childTnLst>
                                </p:cTn>
                              </p:par>
                            </p:childTnLst>
                          </p:cTn>
                        </p:par>
                        <p:par>
                          <p:cTn id="41" fill="hold">
                            <p:stCondLst>
                              <p:cond delay="4850"/>
                            </p:stCondLst>
                            <p:childTnLst>
                              <p:par>
                                <p:cTn id="42" presetID="10" presetClass="entr" presetSubtype="0" fill="hold"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
                                        <p:tgtEl>
                                          <p:spTgt spid="61"/>
                                        </p:tgtEl>
                                      </p:cBhvr>
                                    </p:animEffect>
                                  </p:childTnLst>
                                </p:cTn>
                              </p:par>
                            </p:childTnLst>
                          </p:cTn>
                        </p:par>
                        <p:par>
                          <p:cTn id="45" fill="hold">
                            <p:stCondLst>
                              <p:cond delay="4950"/>
                            </p:stCondLst>
                            <p:childTnLst>
                              <p:par>
                                <p:cTn id="46" presetID="10" presetClass="entr" presetSubtype="0" fill="hold"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100"/>
                                        <p:tgtEl>
                                          <p:spTgt spid="52"/>
                                        </p:tgtEl>
                                      </p:cBhvr>
                                    </p:animEffect>
                                  </p:childTnLst>
                                </p:cTn>
                              </p:par>
                            </p:childTnLst>
                          </p:cTn>
                        </p:par>
                        <p:par>
                          <p:cTn id="49" fill="hold">
                            <p:stCondLst>
                              <p:cond delay="5050"/>
                            </p:stCondLst>
                            <p:childTnLst>
                              <p:par>
                                <p:cTn id="50" presetID="10" presetClass="entr" presetSubtype="0"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
                                        <p:tgtEl>
                                          <p:spTgt spid="53"/>
                                        </p:tgtEl>
                                      </p:cBhvr>
                                    </p:animEffect>
                                  </p:childTnLst>
                                </p:cTn>
                              </p:par>
                            </p:childTnLst>
                          </p:cTn>
                        </p:par>
                        <p:par>
                          <p:cTn id="53" fill="hold">
                            <p:stCondLst>
                              <p:cond delay="5150"/>
                            </p:stCondLst>
                            <p:childTnLst>
                              <p:par>
                                <p:cTn id="54" presetID="10" presetClass="entr" presetSubtype="0"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0"/>
                                        <p:tgtEl>
                                          <p:spTgt spid="54"/>
                                        </p:tgtEl>
                                      </p:cBhvr>
                                    </p:animEffect>
                                  </p:childTnLst>
                                </p:cTn>
                              </p:par>
                            </p:childTnLst>
                          </p:cTn>
                        </p:par>
                        <p:par>
                          <p:cTn id="57" fill="hold">
                            <p:stCondLst>
                              <p:cond delay="5250"/>
                            </p:stCondLst>
                            <p:childTnLst>
                              <p:par>
                                <p:cTn id="58" presetID="10" presetClass="entr" presetSubtype="0"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
                                        <p:tgtEl>
                                          <p:spTgt spid="55"/>
                                        </p:tgtEl>
                                      </p:cBhvr>
                                    </p:animEffect>
                                  </p:childTnLst>
                                </p:cTn>
                              </p:par>
                            </p:childTnLst>
                          </p:cTn>
                        </p:par>
                        <p:par>
                          <p:cTn id="61" fill="hold">
                            <p:stCondLst>
                              <p:cond delay="5350"/>
                            </p:stCondLst>
                            <p:childTnLst>
                              <p:par>
                                <p:cTn id="62" presetID="10" presetClass="entr" presetSubtype="0" fill="hold"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100"/>
                                        <p:tgtEl>
                                          <p:spTgt spid="56"/>
                                        </p:tgtEl>
                                      </p:cBhvr>
                                    </p:animEffect>
                                  </p:childTnLst>
                                </p:cTn>
                              </p:par>
                            </p:childTnLst>
                          </p:cTn>
                        </p:par>
                        <p:par>
                          <p:cTn id="65" fill="hold">
                            <p:stCondLst>
                              <p:cond delay="5450"/>
                            </p:stCondLst>
                            <p:childTnLst>
                              <p:par>
                                <p:cTn id="66" presetID="10" presetClass="entr" presetSubtype="0" fill="hold"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100"/>
                                        <p:tgtEl>
                                          <p:spTgt spid="57"/>
                                        </p:tgtEl>
                                      </p:cBhvr>
                                    </p:animEffect>
                                  </p:childTnLst>
                                </p:cTn>
                              </p:par>
                            </p:childTnLst>
                          </p:cTn>
                        </p:par>
                        <p:par>
                          <p:cTn id="69" fill="hold">
                            <p:stCondLst>
                              <p:cond delay="5550"/>
                            </p:stCondLst>
                            <p:childTnLst>
                              <p:par>
                                <p:cTn id="70" presetID="10" presetClass="entr" presetSubtype="0" fill="hold" nodeType="after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
                                        <p:tgtEl>
                                          <p:spTgt spid="58"/>
                                        </p:tgtEl>
                                      </p:cBhvr>
                                    </p:animEffect>
                                  </p:childTnLst>
                                </p:cTn>
                              </p:par>
                            </p:childTnLst>
                          </p:cTn>
                        </p:par>
                        <p:par>
                          <p:cTn id="73" fill="hold">
                            <p:stCondLst>
                              <p:cond delay="5650"/>
                            </p:stCondLst>
                            <p:childTnLst>
                              <p:par>
                                <p:cTn id="74" presetID="2" presetClass="exit" presetSubtype="2" accel="100000" fill="hold" nodeType="afterEffect">
                                  <p:stCondLst>
                                    <p:cond delay="1000"/>
                                  </p:stCondLst>
                                  <p:childTnLst>
                                    <p:anim calcmode="lin" valueType="num">
                                      <p:cBhvr additive="base">
                                        <p:cTn id="75" dur="250"/>
                                        <p:tgtEl>
                                          <p:spTgt spid="27"/>
                                        </p:tgtEl>
                                        <p:attrNameLst>
                                          <p:attrName>ppt_x</p:attrName>
                                        </p:attrNameLst>
                                      </p:cBhvr>
                                      <p:tavLst>
                                        <p:tav tm="0">
                                          <p:val>
                                            <p:strVal val="ppt_x"/>
                                          </p:val>
                                        </p:tav>
                                        <p:tav tm="100000">
                                          <p:val>
                                            <p:strVal val="1+ppt_w/2"/>
                                          </p:val>
                                        </p:tav>
                                      </p:tavLst>
                                    </p:anim>
                                    <p:anim calcmode="lin" valueType="num">
                                      <p:cBhvr additive="base">
                                        <p:cTn id="76" dur="250"/>
                                        <p:tgtEl>
                                          <p:spTgt spid="27"/>
                                        </p:tgtEl>
                                        <p:attrNameLst>
                                          <p:attrName>ppt_y</p:attrName>
                                        </p:attrNameLst>
                                      </p:cBhvr>
                                      <p:tavLst>
                                        <p:tav tm="0">
                                          <p:val>
                                            <p:strVal val="ppt_y"/>
                                          </p:val>
                                        </p:tav>
                                        <p:tav tm="100000">
                                          <p:val>
                                            <p:strVal val="ppt_y"/>
                                          </p:val>
                                        </p:tav>
                                      </p:tavLst>
                                    </p:anim>
                                    <p:set>
                                      <p:cBhvr>
                                        <p:cTn id="77" dur="1" fill="hold">
                                          <p:stCondLst>
                                            <p:cond delay="249"/>
                                          </p:stCondLst>
                                        </p:cTn>
                                        <p:tgtEl>
                                          <p:spTgt spid="27"/>
                                        </p:tgtEl>
                                        <p:attrNameLst>
                                          <p:attrName>style.visibility</p:attrName>
                                        </p:attrNameLst>
                                      </p:cBhvr>
                                      <p:to>
                                        <p:strVal val="hidden"/>
                                      </p:to>
                                    </p:set>
                                  </p:childTnLst>
                                </p:cTn>
                              </p:par>
                              <p:par>
                                <p:cTn id="78" presetID="2" presetClass="exit" presetSubtype="2" accel="100000" fill="hold" nodeType="withEffect">
                                  <p:stCondLst>
                                    <p:cond delay="1000"/>
                                  </p:stCondLst>
                                  <p:childTnLst>
                                    <p:anim calcmode="lin" valueType="num">
                                      <p:cBhvr additive="base">
                                        <p:cTn id="79" dur="250"/>
                                        <p:tgtEl>
                                          <p:spTgt spid="67"/>
                                        </p:tgtEl>
                                        <p:attrNameLst>
                                          <p:attrName>ppt_x</p:attrName>
                                        </p:attrNameLst>
                                      </p:cBhvr>
                                      <p:tavLst>
                                        <p:tav tm="0">
                                          <p:val>
                                            <p:strVal val="ppt_x"/>
                                          </p:val>
                                        </p:tav>
                                        <p:tav tm="100000">
                                          <p:val>
                                            <p:strVal val="1+ppt_w/2"/>
                                          </p:val>
                                        </p:tav>
                                      </p:tavLst>
                                    </p:anim>
                                    <p:anim calcmode="lin" valueType="num">
                                      <p:cBhvr additive="base">
                                        <p:cTn id="80" dur="250"/>
                                        <p:tgtEl>
                                          <p:spTgt spid="67"/>
                                        </p:tgtEl>
                                        <p:attrNameLst>
                                          <p:attrName>ppt_y</p:attrName>
                                        </p:attrNameLst>
                                      </p:cBhvr>
                                      <p:tavLst>
                                        <p:tav tm="0">
                                          <p:val>
                                            <p:strVal val="ppt_y"/>
                                          </p:val>
                                        </p:tav>
                                        <p:tav tm="100000">
                                          <p:val>
                                            <p:strVal val="ppt_y"/>
                                          </p:val>
                                        </p:tav>
                                      </p:tavLst>
                                    </p:anim>
                                    <p:set>
                                      <p:cBhvr>
                                        <p:cTn id="81" dur="1" fill="hold">
                                          <p:stCondLst>
                                            <p:cond delay="249"/>
                                          </p:stCondLst>
                                        </p:cTn>
                                        <p:tgtEl>
                                          <p:spTgt spid="67"/>
                                        </p:tgtEl>
                                        <p:attrNameLst>
                                          <p:attrName>style.visibility</p:attrName>
                                        </p:attrNameLst>
                                      </p:cBhvr>
                                      <p:to>
                                        <p:strVal val="hidden"/>
                                      </p:to>
                                    </p:set>
                                  </p:childTnLst>
                                </p:cTn>
                              </p:par>
                              <p:par>
                                <p:cTn id="82" presetID="2" presetClass="exit" presetSubtype="2" accel="100000" fill="hold" nodeType="withEffect">
                                  <p:stCondLst>
                                    <p:cond delay="1000"/>
                                  </p:stCondLst>
                                  <p:childTnLst>
                                    <p:anim calcmode="lin" valueType="num">
                                      <p:cBhvr additive="base">
                                        <p:cTn id="83" dur="250"/>
                                        <p:tgtEl>
                                          <p:spTgt spid="66"/>
                                        </p:tgtEl>
                                        <p:attrNameLst>
                                          <p:attrName>ppt_x</p:attrName>
                                        </p:attrNameLst>
                                      </p:cBhvr>
                                      <p:tavLst>
                                        <p:tav tm="0">
                                          <p:val>
                                            <p:strVal val="ppt_x"/>
                                          </p:val>
                                        </p:tav>
                                        <p:tav tm="100000">
                                          <p:val>
                                            <p:strVal val="1+ppt_w/2"/>
                                          </p:val>
                                        </p:tav>
                                      </p:tavLst>
                                    </p:anim>
                                    <p:anim calcmode="lin" valueType="num">
                                      <p:cBhvr additive="base">
                                        <p:cTn id="84" dur="250"/>
                                        <p:tgtEl>
                                          <p:spTgt spid="66"/>
                                        </p:tgtEl>
                                        <p:attrNameLst>
                                          <p:attrName>ppt_y</p:attrName>
                                        </p:attrNameLst>
                                      </p:cBhvr>
                                      <p:tavLst>
                                        <p:tav tm="0">
                                          <p:val>
                                            <p:strVal val="ppt_y"/>
                                          </p:val>
                                        </p:tav>
                                        <p:tav tm="100000">
                                          <p:val>
                                            <p:strVal val="ppt_y"/>
                                          </p:val>
                                        </p:tav>
                                      </p:tavLst>
                                    </p:anim>
                                    <p:set>
                                      <p:cBhvr>
                                        <p:cTn id="85" dur="1" fill="hold">
                                          <p:stCondLst>
                                            <p:cond delay="249"/>
                                          </p:stCondLst>
                                        </p:cTn>
                                        <p:tgtEl>
                                          <p:spTgt spid="66"/>
                                        </p:tgtEl>
                                        <p:attrNameLst>
                                          <p:attrName>style.visibility</p:attrName>
                                        </p:attrNameLst>
                                      </p:cBhvr>
                                      <p:to>
                                        <p:strVal val="hidden"/>
                                      </p:to>
                                    </p:set>
                                  </p:childTnLst>
                                </p:cTn>
                              </p:par>
                              <p:par>
                                <p:cTn id="86" presetID="2" presetClass="exit" presetSubtype="2" accel="100000" fill="hold" nodeType="withEffect">
                                  <p:stCondLst>
                                    <p:cond delay="1000"/>
                                  </p:stCondLst>
                                  <p:childTnLst>
                                    <p:anim calcmode="lin" valueType="num">
                                      <p:cBhvr additive="base">
                                        <p:cTn id="87" dur="250"/>
                                        <p:tgtEl>
                                          <p:spTgt spid="65"/>
                                        </p:tgtEl>
                                        <p:attrNameLst>
                                          <p:attrName>ppt_x</p:attrName>
                                        </p:attrNameLst>
                                      </p:cBhvr>
                                      <p:tavLst>
                                        <p:tav tm="0">
                                          <p:val>
                                            <p:strVal val="ppt_x"/>
                                          </p:val>
                                        </p:tav>
                                        <p:tav tm="100000">
                                          <p:val>
                                            <p:strVal val="1+ppt_w/2"/>
                                          </p:val>
                                        </p:tav>
                                      </p:tavLst>
                                    </p:anim>
                                    <p:anim calcmode="lin" valueType="num">
                                      <p:cBhvr additive="base">
                                        <p:cTn id="88" dur="250"/>
                                        <p:tgtEl>
                                          <p:spTgt spid="65"/>
                                        </p:tgtEl>
                                        <p:attrNameLst>
                                          <p:attrName>ppt_y</p:attrName>
                                        </p:attrNameLst>
                                      </p:cBhvr>
                                      <p:tavLst>
                                        <p:tav tm="0">
                                          <p:val>
                                            <p:strVal val="ppt_y"/>
                                          </p:val>
                                        </p:tav>
                                        <p:tav tm="100000">
                                          <p:val>
                                            <p:strVal val="ppt_y"/>
                                          </p:val>
                                        </p:tav>
                                      </p:tavLst>
                                    </p:anim>
                                    <p:set>
                                      <p:cBhvr>
                                        <p:cTn id="89" dur="1" fill="hold">
                                          <p:stCondLst>
                                            <p:cond delay="249"/>
                                          </p:stCondLst>
                                        </p:cTn>
                                        <p:tgtEl>
                                          <p:spTgt spid="65"/>
                                        </p:tgtEl>
                                        <p:attrNameLst>
                                          <p:attrName>style.visibility</p:attrName>
                                        </p:attrNameLst>
                                      </p:cBhvr>
                                      <p:to>
                                        <p:strVal val="hidden"/>
                                      </p:to>
                                    </p:set>
                                  </p:childTnLst>
                                </p:cTn>
                              </p:par>
                              <p:par>
                                <p:cTn id="90" presetID="2" presetClass="exit" presetSubtype="2" accel="100000" fill="hold" nodeType="withEffect">
                                  <p:stCondLst>
                                    <p:cond delay="1000"/>
                                  </p:stCondLst>
                                  <p:childTnLst>
                                    <p:anim calcmode="lin" valueType="num">
                                      <p:cBhvr additive="base">
                                        <p:cTn id="91" dur="250"/>
                                        <p:tgtEl>
                                          <p:spTgt spid="64"/>
                                        </p:tgtEl>
                                        <p:attrNameLst>
                                          <p:attrName>ppt_x</p:attrName>
                                        </p:attrNameLst>
                                      </p:cBhvr>
                                      <p:tavLst>
                                        <p:tav tm="0">
                                          <p:val>
                                            <p:strVal val="ppt_x"/>
                                          </p:val>
                                        </p:tav>
                                        <p:tav tm="100000">
                                          <p:val>
                                            <p:strVal val="1+ppt_w/2"/>
                                          </p:val>
                                        </p:tav>
                                      </p:tavLst>
                                    </p:anim>
                                    <p:anim calcmode="lin" valueType="num">
                                      <p:cBhvr additive="base">
                                        <p:cTn id="92" dur="250"/>
                                        <p:tgtEl>
                                          <p:spTgt spid="64"/>
                                        </p:tgtEl>
                                        <p:attrNameLst>
                                          <p:attrName>ppt_y</p:attrName>
                                        </p:attrNameLst>
                                      </p:cBhvr>
                                      <p:tavLst>
                                        <p:tav tm="0">
                                          <p:val>
                                            <p:strVal val="ppt_y"/>
                                          </p:val>
                                        </p:tav>
                                        <p:tav tm="100000">
                                          <p:val>
                                            <p:strVal val="ppt_y"/>
                                          </p:val>
                                        </p:tav>
                                      </p:tavLst>
                                    </p:anim>
                                    <p:set>
                                      <p:cBhvr>
                                        <p:cTn id="93" dur="1" fill="hold">
                                          <p:stCondLst>
                                            <p:cond delay="249"/>
                                          </p:stCondLst>
                                        </p:cTn>
                                        <p:tgtEl>
                                          <p:spTgt spid="64"/>
                                        </p:tgtEl>
                                        <p:attrNameLst>
                                          <p:attrName>style.visibility</p:attrName>
                                        </p:attrNameLst>
                                      </p:cBhvr>
                                      <p:to>
                                        <p:strVal val="hidden"/>
                                      </p:to>
                                    </p:set>
                                  </p:childTnLst>
                                </p:cTn>
                              </p:par>
                              <p:par>
                                <p:cTn id="94" presetID="2" presetClass="exit" presetSubtype="2" accel="100000" fill="hold" nodeType="withEffect">
                                  <p:stCondLst>
                                    <p:cond delay="1000"/>
                                  </p:stCondLst>
                                  <p:childTnLst>
                                    <p:anim calcmode="lin" valueType="num">
                                      <p:cBhvr additive="base">
                                        <p:cTn id="95" dur="250"/>
                                        <p:tgtEl>
                                          <p:spTgt spid="63"/>
                                        </p:tgtEl>
                                        <p:attrNameLst>
                                          <p:attrName>ppt_x</p:attrName>
                                        </p:attrNameLst>
                                      </p:cBhvr>
                                      <p:tavLst>
                                        <p:tav tm="0">
                                          <p:val>
                                            <p:strVal val="ppt_x"/>
                                          </p:val>
                                        </p:tav>
                                        <p:tav tm="100000">
                                          <p:val>
                                            <p:strVal val="1+ppt_w/2"/>
                                          </p:val>
                                        </p:tav>
                                      </p:tavLst>
                                    </p:anim>
                                    <p:anim calcmode="lin" valueType="num">
                                      <p:cBhvr additive="base">
                                        <p:cTn id="96" dur="250"/>
                                        <p:tgtEl>
                                          <p:spTgt spid="63"/>
                                        </p:tgtEl>
                                        <p:attrNameLst>
                                          <p:attrName>ppt_y</p:attrName>
                                        </p:attrNameLst>
                                      </p:cBhvr>
                                      <p:tavLst>
                                        <p:tav tm="0">
                                          <p:val>
                                            <p:strVal val="ppt_y"/>
                                          </p:val>
                                        </p:tav>
                                        <p:tav tm="100000">
                                          <p:val>
                                            <p:strVal val="ppt_y"/>
                                          </p:val>
                                        </p:tav>
                                      </p:tavLst>
                                    </p:anim>
                                    <p:set>
                                      <p:cBhvr>
                                        <p:cTn id="97" dur="1" fill="hold">
                                          <p:stCondLst>
                                            <p:cond delay="249"/>
                                          </p:stCondLst>
                                        </p:cTn>
                                        <p:tgtEl>
                                          <p:spTgt spid="63"/>
                                        </p:tgtEl>
                                        <p:attrNameLst>
                                          <p:attrName>style.visibility</p:attrName>
                                        </p:attrNameLst>
                                      </p:cBhvr>
                                      <p:to>
                                        <p:strVal val="hidden"/>
                                      </p:to>
                                    </p:set>
                                  </p:childTnLst>
                                </p:cTn>
                              </p:par>
                              <p:par>
                                <p:cTn id="98" presetID="2" presetClass="exit" presetSubtype="2" accel="100000" fill="hold" nodeType="withEffect">
                                  <p:stCondLst>
                                    <p:cond delay="1000"/>
                                  </p:stCondLst>
                                  <p:childTnLst>
                                    <p:anim calcmode="lin" valueType="num">
                                      <p:cBhvr additive="base">
                                        <p:cTn id="99" dur="250"/>
                                        <p:tgtEl>
                                          <p:spTgt spid="62"/>
                                        </p:tgtEl>
                                        <p:attrNameLst>
                                          <p:attrName>ppt_x</p:attrName>
                                        </p:attrNameLst>
                                      </p:cBhvr>
                                      <p:tavLst>
                                        <p:tav tm="0">
                                          <p:val>
                                            <p:strVal val="ppt_x"/>
                                          </p:val>
                                        </p:tav>
                                        <p:tav tm="100000">
                                          <p:val>
                                            <p:strVal val="1+ppt_w/2"/>
                                          </p:val>
                                        </p:tav>
                                      </p:tavLst>
                                    </p:anim>
                                    <p:anim calcmode="lin" valueType="num">
                                      <p:cBhvr additive="base">
                                        <p:cTn id="100" dur="250"/>
                                        <p:tgtEl>
                                          <p:spTgt spid="62"/>
                                        </p:tgtEl>
                                        <p:attrNameLst>
                                          <p:attrName>ppt_y</p:attrName>
                                        </p:attrNameLst>
                                      </p:cBhvr>
                                      <p:tavLst>
                                        <p:tav tm="0">
                                          <p:val>
                                            <p:strVal val="ppt_y"/>
                                          </p:val>
                                        </p:tav>
                                        <p:tav tm="100000">
                                          <p:val>
                                            <p:strVal val="ppt_y"/>
                                          </p:val>
                                        </p:tav>
                                      </p:tavLst>
                                    </p:anim>
                                    <p:set>
                                      <p:cBhvr>
                                        <p:cTn id="101" dur="1" fill="hold">
                                          <p:stCondLst>
                                            <p:cond delay="249"/>
                                          </p:stCondLst>
                                        </p:cTn>
                                        <p:tgtEl>
                                          <p:spTgt spid="62"/>
                                        </p:tgtEl>
                                        <p:attrNameLst>
                                          <p:attrName>style.visibility</p:attrName>
                                        </p:attrNameLst>
                                      </p:cBhvr>
                                      <p:to>
                                        <p:strVal val="hidden"/>
                                      </p:to>
                                    </p:set>
                                  </p:childTnLst>
                                </p:cTn>
                              </p:par>
                              <p:par>
                                <p:cTn id="102" presetID="2" presetClass="exit" presetSubtype="2" accel="100000" fill="hold" nodeType="withEffect">
                                  <p:stCondLst>
                                    <p:cond delay="1000"/>
                                  </p:stCondLst>
                                  <p:childTnLst>
                                    <p:anim calcmode="lin" valueType="num">
                                      <p:cBhvr additive="base">
                                        <p:cTn id="103" dur="250"/>
                                        <p:tgtEl>
                                          <p:spTgt spid="61"/>
                                        </p:tgtEl>
                                        <p:attrNameLst>
                                          <p:attrName>ppt_x</p:attrName>
                                        </p:attrNameLst>
                                      </p:cBhvr>
                                      <p:tavLst>
                                        <p:tav tm="0">
                                          <p:val>
                                            <p:strVal val="ppt_x"/>
                                          </p:val>
                                        </p:tav>
                                        <p:tav tm="100000">
                                          <p:val>
                                            <p:strVal val="1+ppt_w/2"/>
                                          </p:val>
                                        </p:tav>
                                      </p:tavLst>
                                    </p:anim>
                                    <p:anim calcmode="lin" valueType="num">
                                      <p:cBhvr additive="base">
                                        <p:cTn id="104" dur="250"/>
                                        <p:tgtEl>
                                          <p:spTgt spid="61"/>
                                        </p:tgtEl>
                                        <p:attrNameLst>
                                          <p:attrName>ppt_y</p:attrName>
                                        </p:attrNameLst>
                                      </p:cBhvr>
                                      <p:tavLst>
                                        <p:tav tm="0">
                                          <p:val>
                                            <p:strVal val="ppt_y"/>
                                          </p:val>
                                        </p:tav>
                                        <p:tav tm="100000">
                                          <p:val>
                                            <p:strVal val="ppt_y"/>
                                          </p:val>
                                        </p:tav>
                                      </p:tavLst>
                                    </p:anim>
                                    <p:set>
                                      <p:cBhvr>
                                        <p:cTn id="105" dur="1" fill="hold">
                                          <p:stCondLst>
                                            <p:cond delay="249"/>
                                          </p:stCondLst>
                                        </p:cTn>
                                        <p:tgtEl>
                                          <p:spTgt spid="61"/>
                                        </p:tgtEl>
                                        <p:attrNameLst>
                                          <p:attrName>style.visibility</p:attrName>
                                        </p:attrNameLst>
                                      </p:cBhvr>
                                      <p:to>
                                        <p:strVal val="hidden"/>
                                      </p:to>
                                    </p:set>
                                  </p:childTnLst>
                                </p:cTn>
                              </p:par>
                              <p:par>
                                <p:cTn id="106" presetID="2" presetClass="exit" presetSubtype="2" accel="100000" fill="hold" nodeType="withEffect">
                                  <p:stCondLst>
                                    <p:cond delay="1000"/>
                                  </p:stCondLst>
                                  <p:childTnLst>
                                    <p:anim calcmode="lin" valueType="num">
                                      <p:cBhvr additive="base">
                                        <p:cTn id="107" dur="250"/>
                                        <p:tgtEl>
                                          <p:spTgt spid="52"/>
                                        </p:tgtEl>
                                        <p:attrNameLst>
                                          <p:attrName>ppt_x</p:attrName>
                                        </p:attrNameLst>
                                      </p:cBhvr>
                                      <p:tavLst>
                                        <p:tav tm="0">
                                          <p:val>
                                            <p:strVal val="ppt_x"/>
                                          </p:val>
                                        </p:tav>
                                        <p:tav tm="100000">
                                          <p:val>
                                            <p:strVal val="1+ppt_w/2"/>
                                          </p:val>
                                        </p:tav>
                                      </p:tavLst>
                                    </p:anim>
                                    <p:anim calcmode="lin" valueType="num">
                                      <p:cBhvr additive="base">
                                        <p:cTn id="108" dur="250"/>
                                        <p:tgtEl>
                                          <p:spTgt spid="52"/>
                                        </p:tgtEl>
                                        <p:attrNameLst>
                                          <p:attrName>ppt_y</p:attrName>
                                        </p:attrNameLst>
                                      </p:cBhvr>
                                      <p:tavLst>
                                        <p:tav tm="0">
                                          <p:val>
                                            <p:strVal val="ppt_y"/>
                                          </p:val>
                                        </p:tav>
                                        <p:tav tm="100000">
                                          <p:val>
                                            <p:strVal val="ppt_y"/>
                                          </p:val>
                                        </p:tav>
                                      </p:tavLst>
                                    </p:anim>
                                    <p:set>
                                      <p:cBhvr>
                                        <p:cTn id="109" dur="1" fill="hold">
                                          <p:stCondLst>
                                            <p:cond delay="249"/>
                                          </p:stCondLst>
                                        </p:cTn>
                                        <p:tgtEl>
                                          <p:spTgt spid="52"/>
                                        </p:tgtEl>
                                        <p:attrNameLst>
                                          <p:attrName>style.visibility</p:attrName>
                                        </p:attrNameLst>
                                      </p:cBhvr>
                                      <p:to>
                                        <p:strVal val="hidden"/>
                                      </p:to>
                                    </p:set>
                                  </p:childTnLst>
                                </p:cTn>
                              </p:par>
                              <p:par>
                                <p:cTn id="110" presetID="2" presetClass="exit" presetSubtype="2" accel="100000" fill="hold" nodeType="withEffect">
                                  <p:stCondLst>
                                    <p:cond delay="1000"/>
                                  </p:stCondLst>
                                  <p:childTnLst>
                                    <p:anim calcmode="lin" valueType="num">
                                      <p:cBhvr additive="base">
                                        <p:cTn id="111" dur="250"/>
                                        <p:tgtEl>
                                          <p:spTgt spid="53"/>
                                        </p:tgtEl>
                                        <p:attrNameLst>
                                          <p:attrName>ppt_x</p:attrName>
                                        </p:attrNameLst>
                                      </p:cBhvr>
                                      <p:tavLst>
                                        <p:tav tm="0">
                                          <p:val>
                                            <p:strVal val="ppt_x"/>
                                          </p:val>
                                        </p:tav>
                                        <p:tav tm="100000">
                                          <p:val>
                                            <p:strVal val="1+ppt_w/2"/>
                                          </p:val>
                                        </p:tav>
                                      </p:tavLst>
                                    </p:anim>
                                    <p:anim calcmode="lin" valueType="num">
                                      <p:cBhvr additive="base">
                                        <p:cTn id="112" dur="250"/>
                                        <p:tgtEl>
                                          <p:spTgt spid="53"/>
                                        </p:tgtEl>
                                        <p:attrNameLst>
                                          <p:attrName>ppt_y</p:attrName>
                                        </p:attrNameLst>
                                      </p:cBhvr>
                                      <p:tavLst>
                                        <p:tav tm="0">
                                          <p:val>
                                            <p:strVal val="ppt_y"/>
                                          </p:val>
                                        </p:tav>
                                        <p:tav tm="100000">
                                          <p:val>
                                            <p:strVal val="ppt_y"/>
                                          </p:val>
                                        </p:tav>
                                      </p:tavLst>
                                    </p:anim>
                                    <p:set>
                                      <p:cBhvr>
                                        <p:cTn id="113" dur="1" fill="hold">
                                          <p:stCondLst>
                                            <p:cond delay="249"/>
                                          </p:stCondLst>
                                        </p:cTn>
                                        <p:tgtEl>
                                          <p:spTgt spid="53"/>
                                        </p:tgtEl>
                                        <p:attrNameLst>
                                          <p:attrName>style.visibility</p:attrName>
                                        </p:attrNameLst>
                                      </p:cBhvr>
                                      <p:to>
                                        <p:strVal val="hidden"/>
                                      </p:to>
                                    </p:set>
                                  </p:childTnLst>
                                </p:cTn>
                              </p:par>
                              <p:par>
                                <p:cTn id="114" presetID="2" presetClass="exit" presetSubtype="2" accel="100000" fill="hold" nodeType="withEffect">
                                  <p:stCondLst>
                                    <p:cond delay="1000"/>
                                  </p:stCondLst>
                                  <p:childTnLst>
                                    <p:anim calcmode="lin" valueType="num">
                                      <p:cBhvr additive="base">
                                        <p:cTn id="115" dur="250"/>
                                        <p:tgtEl>
                                          <p:spTgt spid="54"/>
                                        </p:tgtEl>
                                        <p:attrNameLst>
                                          <p:attrName>ppt_x</p:attrName>
                                        </p:attrNameLst>
                                      </p:cBhvr>
                                      <p:tavLst>
                                        <p:tav tm="0">
                                          <p:val>
                                            <p:strVal val="ppt_x"/>
                                          </p:val>
                                        </p:tav>
                                        <p:tav tm="100000">
                                          <p:val>
                                            <p:strVal val="1+ppt_w/2"/>
                                          </p:val>
                                        </p:tav>
                                      </p:tavLst>
                                    </p:anim>
                                    <p:anim calcmode="lin" valueType="num">
                                      <p:cBhvr additive="base">
                                        <p:cTn id="116" dur="250"/>
                                        <p:tgtEl>
                                          <p:spTgt spid="54"/>
                                        </p:tgtEl>
                                        <p:attrNameLst>
                                          <p:attrName>ppt_y</p:attrName>
                                        </p:attrNameLst>
                                      </p:cBhvr>
                                      <p:tavLst>
                                        <p:tav tm="0">
                                          <p:val>
                                            <p:strVal val="ppt_y"/>
                                          </p:val>
                                        </p:tav>
                                        <p:tav tm="100000">
                                          <p:val>
                                            <p:strVal val="ppt_y"/>
                                          </p:val>
                                        </p:tav>
                                      </p:tavLst>
                                    </p:anim>
                                    <p:set>
                                      <p:cBhvr>
                                        <p:cTn id="117" dur="1" fill="hold">
                                          <p:stCondLst>
                                            <p:cond delay="249"/>
                                          </p:stCondLst>
                                        </p:cTn>
                                        <p:tgtEl>
                                          <p:spTgt spid="54"/>
                                        </p:tgtEl>
                                        <p:attrNameLst>
                                          <p:attrName>style.visibility</p:attrName>
                                        </p:attrNameLst>
                                      </p:cBhvr>
                                      <p:to>
                                        <p:strVal val="hidden"/>
                                      </p:to>
                                    </p:set>
                                  </p:childTnLst>
                                </p:cTn>
                              </p:par>
                              <p:par>
                                <p:cTn id="118" presetID="2" presetClass="exit" presetSubtype="2" accel="100000" fill="hold" nodeType="withEffect">
                                  <p:stCondLst>
                                    <p:cond delay="1000"/>
                                  </p:stCondLst>
                                  <p:childTnLst>
                                    <p:anim calcmode="lin" valueType="num">
                                      <p:cBhvr additive="base">
                                        <p:cTn id="119" dur="250"/>
                                        <p:tgtEl>
                                          <p:spTgt spid="55"/>
                                        </p:tgtEl>
                                        <p:attrNameLst>
                                          <p:attrName>ppt_x</p:attrName>
                                        </p:attrNameLst>
                                      </p:cBhvr>
                                      <p:tavLst>
                                        <p:tav tm="0">
                                          <p:val>
                                            <p:strVal val="ppt_x"/>
                                          </p:val>
                                        </p:tav>
                                        <p:tav tm="100000">
                                          <p:val>
                                            <p:strVal val="1+ppt_w/2"/>
                                          </p:val>
                                        </p:tav>
                                      </p:tavLst>
                                    </p:anim>
                                    <p:anim calcmode="lin" valueType="num">
                                      <p:cBhvr additive="base">
                                        <p:cTn id="120" dur="250"/>
                                        <p:tgtEl>
                                          <p:spTgt spid="55"/>
                                        </p:tgtEl>
                                        <p:attrNameLst>
                                          <p:attrName>ppt_y</p:attrName>
                                        </p:attrNameLst>
                                      </p:cBhvr>
                                      <p:tavLst>
                                        <p:tav tm="0">
                                          <p:val>
                                            <p:strVal val="ppt_y"/>
                                          </p:val>
                                        </p:tav>
                                        <p:tav tm="100000">
                                          <p:val>
                                            <p:strVal val="ppt_y"/>
                                          </p:val>
                                        </p:tav>
                                      </p:tavLst>
                                    </p:anim>
                                    <p:set>
                                      <p:cBhvr>
                                        <p:cTn id="121" dur="1" fill="hold">
                                          <p:stCondLst>
                                            <p:cond delay="249"/>
                                          </p:stCondLst>
                                        </p:cTn>
                                        <p:tgtEl>
                                          <p:spTgt spid="55"/>
                                        </p:tgtEl>
                                        <p:attrNameLst>
                                          <p:attrName>style.visibility</p:attrName>
                                        </p:attrNameLst>
                                      </p:cBhvr>
                                      <p:to>
                                        <p:strVal val="hidden"/>
                                      </p:to>
                                    </p:set>
                                  </p:childTnLst>
                                </p:cTn>
                              </p:par>
                              <p:par>
                                <p:cTn id="122" presetID="2" presetClass="exit" presetSubtype="2" accel="100000" fill="hold" nodeType="withEffect">
                                  <p:stCondLst>
                                    <p:cond delay="1000"/>
                                  </p:stCondLst>
                                  <p:childTnLst>
                                    <p:anim calcmode="lin" valueType="num">
                                      <p:cBhvr additive="base">
                                        <p:cTn id="123" dur="250"/>
                                        <p:tgtEl>
                                          <p:spTgt spid="56"/>
                                        </p:tgtEl>
                                        <p:attrNameLst>
                                          <p:attrName>ppt_x</p:attrName>
                                        </p:attrNameLst>
                                      </p:cBhvr>
                                      <p:tavLst>
                                        <p:tav tm="0">
                                          <p:val>
                                            <p:strVal val="ppt_x"/>
                                          </p:val>
                                        </p:tav>
                                        <p:tav tm="100000">
                                          <p:val>
                                            <p:strVal val="1+ppt_w/2"/>
                                          </p:val>
                                        </p:tav>
                                      </p:tavLst>
                                    </p:anim>
                                    <p:anim calcmode="lin" valueType="num">
                                      <p:cBhvr additive="base">
                                        <p:cTn id="124" dur="250"/>
                                        <p:tgtEl>
                                          <p:spTgt spid="56"/>
                                        </p:tgtEl>
                                        <p:attrNameLst>
                                          <p:attrName>ppt_y</p:attrName>
                                        </p:attrNameLst>
                                      </p:cBhvr>
                                      <p:tavLst>
                                        <p:tav tm="0">
                                          <p:val>
                                            <p:strVal val="ppt_y"/>
                                          </p:val>
                                        </p:tav>
                                        <p:tav tm="100000">
                                          <p:val>
                                            <p:strVal val="ppt_y"/>
                                          </p:val>
                                        </p:tav>
                                      </p:tavLst>
                                    </p:anim>
                                    <p:set>
                                      <p:cBhvr>
                                        <p:cTn id="125" dur="1" fill="hold">
                                          <p:stCondLst>
                                            <p:cond delay="249"/>
                                          </p:stCondLst>
                                        </p:cTn>
                                        <p:tgtEl>
                                          <p:spTgt spid="56"/>
                                        </p:tgtEl>
                                        <p:attrNameLst>
                                          <p:attrName>style.visibility</p:attrName>
                                        </p:attrNameLst>
                                      </p:cBhvr>
                                      <p:to>
                                        <p:strVal val="hidden"/>
                                      </p:to>
                                    </p:set>
                                  </p:childTnLst>
                                </p:cTn>
                              </p:par>
                              <p:par>
                                <p:cTn id="126" presetID="2" presetClass="exit" presetSubtype="2" accel="100000" fill="hold" nodeType="withEffect">
                                  <p:stCondLst>
                                    <p:cond delay="1000"/>
                                  </p:stCondLst>
                                  <p:childTnLst>
                                    <p:anim calcmode="lin" valueType="num">
                                      <p:cBhvr additive="base">
                                        <p:cTn id="127" dur="250"/>
                                        <p:tgtEl>
                                          <p:spTgt spid="57"/>
                                        </p:tgtEl>
                                        <p:attrNameLst>
                                          <p:attrName>ppt_x</p:attrName>
                                        </p:attrNameLst>
                                      </p:cBhvr>
                                      <p:tavLst>
                                        <p:tav tm="0">
                                          <p:val>
                                            <p:strVal val="ppt_x"/>
                                          </p:val>
                                        </p:tav>
                                        <p:tav tm="100000">
                                          <p:val>
                                            <p:strVal val="1+ppt_w/2"/>
                                          </p:val>
                                        </p:tav>
                                      </p:tavLst>
                                    </p:anim>
                                    <p:anim calcmode="lin" valueType="num">
                                      <p:cBhvr additive="base">
                                        <p:cTn id="128" dur="250"/>
                                        <p:tgtEl>
                                          <p:spTgt spid="57"/>
                                        </p:tgtEl>
                                        <p:attrNameLst>
                                          <p:attrName>ppt_y</p:attrName>
                                        </p:attrNameLst>
                                      </p:cBhvr>
                                      <p:tavLst>
                                        <p:tav tm="0">
                                          <p:val>
                                            <p:strVal val="ppt_y"/>
                                          </p:val>
                                        </p:tav>
                                        <p:tav tm="100000">
                                          <p:val>
                                            <p:strVal val="ppt_y"/>
                                          </p:val>
                                        </p:tav>
                                      </p:tavLst>
                                    </p:anim>
                                    <p:set>
                                      <p:cBhvr>
                                        <p:cTn id="129" dur="1" fill="hold">
                                          <p:stCondLst>
                                            <p:cond delay="249"/>
                                          </p:stCondLst>
                                        </p:cTn>
                                        <p:tgtEl>
                                          <p:spTgt spid="57"/>
                                        </p:tgtEl>
                                        <p:attrNameLst>
                                          <p:attrName>style.visibility</p:attrName>
                                        </p:attrNameLst>
                                      </p:cBhvr>
                                      <p:to>
                                        <p:strVal val="hidden"/>
                                      </p:to>
                                    </p:set>
                                  </p:childTnLst>
                                </p:cTn>
                              </p:par>
                              <p:par>
                                <p:cTn id="130" presetID="2" presetClass="exit" presetSubtype="2" accel="100000" fill="hold" nodeType="withEffect">
                                  <p:stCondLst>
                                    <p:cond delay="1000"/>
                                  </p:stCondLst>
                                  <p:childTnLst>
                                    <p:anim calcmode="lin" valueType="num">
                                      <p:cBhvr additive="base">
                                        <p:cTn id="131" dur="250"/>
                                        <p:tgtEl>
                                          <p:spTgt spid="58"/>
                                        </p:tgtEl>
                                        <p:attrNameLst>
                                          <p:attrName>ppt_x</p:attrName>
                                        </p:attrNameLst>
                                      </p:cBhvr>
                                      <p:tavLst>
                                        <p:tav tm="0">
                                          <p:val>
                                            <p:strVal val="ppt_x"/>
                                          </p:val>
                                        </p:tav>
                                        <p:tav tm="100000">
                                          <p:val>
                                            <p:strVal val="1+ppt_w/2"/>
                                          </p:val>
                                        </p:tav>
                                      </p:tavLst>
                                    </p:anim>
                                    <p:anim calcmode="lin" valueType="num">
                                      <p:cBhvr additive="base">
                                        <p:cTn id="132" dur="250"/>
                                        <p:tgtEl>
                                          <p:spTgt spid="58"/>
                                        </p:tgtEl>
                                        <p:attrNameLst>
                                          <p:attrName>ppt_y</p:attrName>
                                        </p:attrNameLst>
                                      </p:cBhvr>
                                      <p:tavLst>
                                        <p:tav tm="0">
                                          <p:val>
                                            <p:strVal val="ppt_y"/>
                                          </p:val>
                                        </p:tav>
                                        <p:tav tm="100000">
                                          <p:val>
                                            <p:strVal val="ppt_y"/>
                                          </p:val>
                                        </p:tav>
                                      </p:tavLst>
                                    </p:anim>
                                    <p:set>
                                      <p:cBhvr>
                                        <p:cTn id="133" dur="1" fill="hold">
                                          <p:stCondLst>
                                            <p:cond delay="249"/>
                                          </p:stCondLst>
                                        </p:cTn>
                                        <p:tgtEl>
                                          <p:spTgt spid="58"/>
                                        </p:tgtEl>
                                        <p:attrNameLst>
                                          <p:attrName>style.visibility</p:attrName>
                                        </p:attrNameLst>
                                      </p:cBhvr>
                                      <p:to>
                                        <p:strVal val="hidden"/>
                                      </p:to>
                                    </p:set>
                                  </p:childTnLst>
                                </p:cTn>
                              </p:par>
                            </p:childTnLst>
                          </p:cTn>
                        </p:par>
                        <p:par>
                          <p:cTn id="134" fill="hold">
                            <p:stCondLst>
                              <p:cond delay="6900"/>
                            </p:stCondLst>
                            <p:childTnLst>
                              <p:par>
                                <p:cTn id="135" presetID="10" presetClass="entr" presetSubtype="0" fill="hold" grpId="0" nodeType="after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fade">
                                      <p:cBhvr>
                                        <p:cTn id="1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15346" y="543839"/>
            <a:ext cx="2053552" cy="493259"/>
            <a:chOff x="5015346" y="543839"/>
            <a:chExt cx="2053552" cy="493259"/>
          </a:xfrm>
        </p:grpSpPr>
        <p:sp>
          <p:nvSpPr>
            <p:cNvPr id="9" name="Rectangle 8"/>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10"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
        <p:nvSpPr>
          <p:cNvPr id="12" name="Title 1"/>
          <p:cNvSpPr txBox="1">
            <a:spLocks/>
          </p:cNvSpPr>
          <p:nvPr/>
        </p:nvSpPr>
        <p:spPr>
          <a:xfrm>
            <a:off x="1557641" y="1660394"/>
            <a:ext cx="9083068" cy="4318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dirty="0">
                <a:solidFill>
                  <a:srgbClr val="404040"/>
                </a:solidFill>
                <a:latin typeface="EYInterstate" panose="02000503020000020004" pitchFamily="2" charset="0"/>
              </a:rPr>
              <a:t>Um em cada quatro trabalhadores </a:t>
            </a:r>
            <a:r>
              <a:rPr lang="pt-BR" b="0" dirty="0">
                <a:solidFill>
                  <a:srgbClr val="404040"/>
                </a:solidFill>
                <a:latin typeface="EYInterstate" panose="02000503020000020004" pitchFamily="2" charset="0"/>
              </a:rPr>
              <a:t>está na mesma empresa </a:t>
            </a:r>
            <a:r>
              <a:rPr lang="pt-BR" dirty="0">
                <a:solidFill>
                  <a:srgbClr val="404040"/>
                </a:solidFill>
                <a:latin typeface="EYInterstate" panose="02000503020000020004" pitchFamily="2" charset="0"/>
              </a:rPr>
              <a:t>há menos de um ano</a:t>
            </a:r>
            <a:r>
              <a:rPr lang="pt-BR" b="0" dirty="0">
                <a:solidFill>
                  <a:srgbClr val="404040"/>
                </a:solidFill>
                <a:latin typeface="EYInterstate" panose="02000503020000020004" pitchFamily="2" charset="0"/>
              </a:rPr>
              <a:t>…</a:t>
            </a:r>
            <a:r>
              <a:rPr lang="pt-BR" b="0" dirty="0">
                <a:solidFill>
                  <a:srgbClr val="404040"/>
                </a:solidFill>
                <a:latin typeface="EYInterstate Light" panose="02000506000000020004" pitchFamily="2" charset="0"/>
              </a:rPr>
              <a:t> </a:t>
            </a:r>
          </a:p>
          <a:p>
            <a:pPr algn="ctr">
              <a:lnSpc>
                <a:spcPct val="100000"/>
              </a:lnSpc>
            </a:pPr>
            <a:endParaRPr lang="pt-BR" b="0" dirty="0">
              <a:solidFill>
                <a:srgbClr val="404040"/>
              </a:solidFill>
              <a:latin typeface="EYInterstate Light" panose="02000506000000020004" pitchFamily="2" charset="0"/>
            </a:endParaRPr>
          </a:p>
        </p:txBody>
      </p:sp>
      <p:cxnSp>
        <p:nvCxnSpPr>
          <p:cNvPr id="14" name="Straight Connector 13"/>
          <p:cNvCxnSpPr/>
          <p:nvPr/>
        </p:nvCxnSpPr>
        <p:spPr>
          <a:xfrm>
            <a:off x="4142232" y="2802861"/>
            <a:ext cx="0" cy="2683540"/>
          </a:xfrm>
          <a:prstGeom prst="line">
            <a:avLst/>
          </a:prstGeom>
          <a:noFill/>
          <a:ln w="127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7" name="Title 1"/>
          <p:cNvSpPr txBox="1">
            <a:spLocks/>
          </p:cNvSpPr>
          <p:nvPr/>
        </p:nvSpPr>
        <p:spPr>
          <a:xfrm>
            <a:off x="1470539" y="1662940"/>
            <a:ext cx="9083068" cy="4318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panose="02000503020000020004" pitchFamily="2" charset="0"/>
              </a:rPr>
              <a:t>… e </a:t>
            </a:r>
            <a:r>
              <a:rPr lang="pt-BR" dirty="0">
                <a:solidFill>
                  <a:srgbClr val="404040"/>
                </a:solidFill>
                <a:latin typeface="EYInterstate" panose="02000503020000020004" pitchFamily="2" charset="0"/>
              </a:rPr>
              <a:t>um em cada dois </a:t>
            </a:r>
            <a:r>
              <a:rPr lang="pt-BR" b="0" dirty="0">
                <a:solidFill>
                  <a:srgbClr val="404040"/>
                </a:solidFill>
                <a:latin typeface="EYInterstate" panose="02000503020000020004" pitchFamily="2" charset="0"/>
              </a:rPr>
              <a:t>está na mesma empresa </a:t>
            </a:r>
            <a:r>
              <a:rPr lang="pt-BR" dirty="0">
                <a:solidFill>
                  <a:srgbClr val="404040"/>
                </a:solidFill>
                <a:latin typeface="EYInterstate" panose="02000503020000020004" pitchFamily="2" charset="0"/>
              </a:rPr>
              <a:t>há menos de cinco anos.</a:t>
            </a:r>
            <a:endParaRPr lang="pt-BR" b="0" dirty="0">
              <a:solidFill>
                <a:srgbClr val="404040"/>
              </a:solidFill>
              <a:latin typeface="EYInterstate" panose="02000503020000020004" pitchFamily="2" charset="0"/>
            </a:endParaRPr>
          </a:p>
        </p:txBody>
      </p:sp>
      <p:sp>
        <p:nvSpPr>
          <p:cNvPr id="21" name="TextBox 20"/>
          <p:cNvSpPr txBox="1">
            <a:spLocks noChangeAspect="1"/>
          </p:cNvSpPr>
          <p:nvPr/>
        </p:nvSpPr>
        <p:spPr>
          <a:xfrm>
            <a:off x="8336655" y="2901715"/>
            <a:ext cx="1719432" cy="2396312"/>
          </a:xfrm>
          <a:prstGeom prst="rect">
            <a:avLst/>
          </a:prstGeom>
          <a:blipFill>
            <a:blip r:embed="rId3"/>
            <a:stretch>
              <a:fillRect/>
            </a:stretch>
          </a:blipFill>
        </p:spPr>
        <p:txBody>
          <a:bodyPr wrap="square" lIns="0" tIns="36576" rIns="0" bIns="0" rtlCol="0">
            <a:spAutoFit/>
          </a:bodyPr>
          <a:lstStyle/>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p:txBody>
      </p:sp>
      <p:sp>
        <p:nvSpPr>
          <p:cNvPr id="23" name="TextBox 22"/>
          <p:cNvSpPr txBox="1">
            <a:spLocks/>
          </p:cNvSpPr>
          <p:nvPr/>
        </p:nvSpPr>
        <p:spPr>
          <a:xfrm>
            <a:off x="2255676" y="2894414"/>
            <a:ext cx="1749347" cy="2403613"/>
          </a:xfrm>
          <a:prstGeom prst="rect">
            <a:avLst/>
          </a:prstGeom>
          <a:blipFill>
            <a:blip r:embed="rId4"/>
            <a:stretch>
              <a:fillRect/>
            </a:stretch>
          </a:blipFill>
        </p:spPr>
        <p:txBody>
          <a:bodyPr wrap="square" lIns="0" tIns="36576" rIns="0" bIns="0" rtlCol="0">
            <a:spAutoFit/>
          </a:bodyPr>
          <a:lstStyle/>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p:txBody>
      </p:sp>
      <p:sp>
        <p:nvSpPr>
          <p:cNvPr id="25" name="TextBox 24"/>
          <p:cNvSpPr txBox="1">
            <a:spLocks noChangeAspect="1"/>
          </p:cNvSpPr>
          <p:nvPr/>
        </p:nvSpPr>
        <p:spPr>
          <a:xfrm>
            <a:off x="4292641" y="2901715"/>
            <a:ext cx="1719432" cy="2396312"/>
          </a:xfrm>
          <a:prstGeom prst="rect">
            <a:avLst/>
          </a:prstGeom>
          <a:blipFill>
            <a:blip r:embed="rId3"/>
            <a:stretch>
              <a:fillRect/>
            </a:stretch>
          </a:blipFill>
        </p:spPr>
        <p:txBody>
          <a:bodyPr wrap="square" lIns="0" tIns="36576" rIns="0" bIns="0" rtlCol="0">
            <a:spAutoFit/>
          </a:bodyPr>
          <a:lstStyle/>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p:txBody>
      </p:sp>
      <p:sp>
        <p:nvSpPr>
          <p:cNvPr id="26" name="TextBox 25"/>
          <p:cNvSpPr txBox="1">
            <a:spLocks/>
          </p:cNvSpPr>
          <p:nvPr/>
        </p:nvSpPr>
        <p:spPr>
          <a:xfrm>
            <a:off x="6299691" y="2894414"/>
            <a:ext cx="1749347" cy="2403613"/>
          </a:xfrm>
          <a:prstGeom prst="rect">
            <a:avLst/>
          </a:prstGeom>
          <a:blipFill>
            <a:blip r:embed="rId4"/>
            <a:stretch>
              <a:fillRect/>
            </a:stretch>
          </a:blipFill>
        </p:spPr>
        <p:txBody>
          <a:bodyPr wrap="square" lIns="0" tIns="36576" rIns="0" bIns="0" rtlCol="0">
            <a:spAutoFit/>
          </a:bodyPr>
          <a:lstStyle/>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a:p>
            <a:pPr>
              <a:lnSpc>
                <a:spcPct val="85000"/>
              </a:lnSpc>
              <a:spcAft>
                <a:spcPts val="600"/>
              </a:spcAft>
              <a:buClr>
                <a:srgbClr val="FFD200"/>
              </a:buClr>
              <a:buSzPct val="70000"/>
            </a:pPr>
            <a:endParaRPr lang="en-US" sz="1200" dirty="0">
              <a:solidFill>
                <a:srgbClr val="FFFFFF"/>
              </a:solidFill>
            </a:endParaRPr>
          </a:p>
        </p:txBody>
      </p:sp>
    </p:spTree>
    <p:custDataLst>
      <p:tags r:id="rId1"/>
    </p:custDataLst>
    <p:extLst>
      <p:ext uri="{BB962C8B-B14F-4D97-AF65-F5344CB8AC3E}">
        <p14:creationId xmlns:p14="http://schemas.microsoft.com/office/powerpoint/2010/main" val="1828192207"/>
      </p:ext>
    </p:extLst>
  </p:cSld>
  <p:clrMapOvr>
    <a:masterClrMapping/>
  </p:clrMapOvr>
  <p:transition spd="slow" advClick="0" advTm="9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childTnLst>
                                </p:cTn>
                              </p:par>
                            </p:childTnLst>
                          </p:cTn>
                        </p:par>
                        <p:par>
                          <p:cTn id="20" fill="hold">
                            <p:stCondLst>
                              <p:cond delay="1000"/>
                            </p:stCondLst>
                            <p:childTnLst>
                              <p:par>
                                <p:cTn id="21" presetID="2" presetClass="entr" presetSubtype="8" decel="10000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50" fill="hold"/>
                                        <p:tgtEl>
                                          <p:spTgt spid="12"/>
                                        </p:tgtEl>
                                        <p:attrNameLst>
                                          <p:attrName>ppt_x</p:attrName>
                                        </p:attrNameLst>
                                      </p:cBhvr>
                                      <p:tavLst>
                                        <p:tav tm="0">
                                          <p:val>
                                            <p:strVal val="0-#ppt_w/2"/>
                                          </p:val>
                                        </p:tav>
                                        <p:tav tm="100000">
                                          <p:val>
                                            <p:strVal val="#ppt_x"/>
                                          </p:val>
                                        </p:tav>
                                      </p:tavLst>
                                    </p:anim>
                                    <p:anim calcmode="lin" valueType="num">
                                      <p:cBhvr additive="base">
                                        <p:cTn id="24" dur="25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250"/>
                            </p:stCondLst>
                            <p:childTnLst>
                              <p:par>
                                <p:cTn id="26" presetID="2" presetClass="entr" presetSubtype="4" decel="100000" fill="hold" nodeType="afterEffect">
                                  <p:stCondLst>
                                    <p:cond delay="10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250" fill="hold"/>
                                        <p:tgtEl>
                                          <p:spTgt spid="14"/>
                                        </p:tgtEl>
                                        <p:attrNameLst>
                                          <p:attrName>ppt_x</p:attrName>
                                        </p:attrNameLst>
                                      </p:cBhvr>
                                      <p:tavLst>
                                        <p:tav tm="0">
                                          <p:val>
                                            <p:strVal val="#ppt_x"/>
                                          </p:val>
                                        </p:tav>
                                        <p:tav tm="100000">
                                          <p:val>
                                            <p:strVal val="#ppt_x"/>
                                          </p:val>
                                        </p:tav>
                                      </p:tavLst>
                                    </p:anim>
                                    <p:anim calcmode="lin" valueType="num">
                                      <p:cBhvr additive="base">
                                        <p:cTn id="29" dur="25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xit" presetSubtype="2" accel="100000" fill="hold" grpId="1" nodeType="afterEffect">
                                  <p:stCondLst>
                                    <p:cond delay="2000"/>
                                  </p:stCondLst>
                                  <p:childTnLst>
                                    <p:anim calcmode="lin" valueType="num">
                                      <p:cBhvr additive="base">
                                        <p:cTn id="32" dur="250"/>
                                        <p:tgtEl>
                                          <p:spTgt spid="12"/>
                                        </p:tgtEl>
                                        <p:attrNameLst>
                                          <p:attrName>ppt_x</p:attrName>
                                        </p:attrNameLst>
                                      </p:cBhvr>
                                      <p:tavLst>
                                        <p:tav tm="0">
                                          <p:val>
                                            <p:strVal val="ppt_x"/>
                                          </p:val>
                                        </p:tav>
                                        <p:tav tm="100000">
                                          <p:val>
                                            <p:strVal val="1+ppt_w/2"/>
                                          </p:val>
                                        </p:tav>
                                      </p:tavLst>
                                    </p:anim>
                                    <p:anim calcmode="lin" valueType="num">
                                      <p:cBhvr additive="base">
                                        <p:cTn id="33" dur="250"/>
                                        <p:tgtEl>
                                          <p:spTgt spid="12"/>
                                        </p:tgtEl>
                                        <p:attrNameLst>
                                          <p:attrName>ppt_y</p:attrName>
                                        </p:attrNameLst>
                                      </p:cBhvr>
                                      <p:tavLst>
                                        <p:tav tm="0">
                                          <p:val>
                                            <p:strVal val="ppt_y"/>
                                          </p:val>
                                        </p:tav>
                                        <p:tav tm="100000">
                                          <p:val>
                                            <p:strVal val="ppt_y"/>
                                          </p:val>
                                        </p:tav>
                                      </p:tavLst>
                                    </p:anim>
                                    <p:set>
                                      <p:cBhvr>
                                        <p:cTn id="34" dur="1" fill="hold">
                                          <p:stCondLst>
                                            <p:cond delay="249"/>
                                          </p:stCondLst>
                                        </p:cTn>
                                        <p:tgtEl>
                                          <p:spTgt spid="12"/>
                                        </p:tgtEl>
                                        <p:attrNameLst>
                                          <p:attrName>style.visibility</p:attrName>
                                        </p:attrNameLst>
                                      </p:cBhvr>
                                      <p:to>
                                        <p:strVal val="hidden"/>
                                      </p:to>
                                    </p:set>
                                  </p:childTnLst>
                                </p:cTn>
                              </p:par>
                            </p:childTnLst>
                          </p:cTn>
                        </p:par>
                        <p:par>
                          <p:cTn id="35" fill="hold">
                            <p:stCondLst>
                              <p:cond delay="4750"/>
                            </p:stCondLst>
                            <p:childTnLst>
                              <p:par>
                                <p:cTn id="36" presetID="2" presetClass="entr" presetSubtype="8" decel="10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250" fill="hold"/>
                                        <p:tgtEl>
                                          <p:spTgt spid="17"/>
                                        </p:tgtEl>
                                        <p:attrNameLst>
                                          <p:attrName>ppt_x</p:attrName>
                                        </p:attrNameLst>
                                      </p:cBhvr>
                                      <p:tavLst>
                                        <p:tav tm="0">
                                          <p:val>
                                            <p:strVal val="0-#ppt_w/2"/>
                                          </p:val>
                                        </p:tav>
                                        <p:tav tm="100000">
                                          <p:val>
                                            <p:strVal val="#ppt_x"/>
                                          </p:val>
                                        </p:tav>
                                      </p:tavLst>
                                    </p:anim>
                                    <p:anim calcmode="lin" valueType="num">
                                      <p:cBhvr additive="base">
                                        <p:cTn id="39" dur="250" fill="hold"/>
                                        <p:tgtEl>
                                          <p:spTgt spid="17"/>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63" presetClass="path" presetSubtype="0" accel="50000" decel="50000" fill="hold" nodeType="afterEffect">
                                  <p:stCondLst>
                                    <p:cond delay="0"/>
                                  </p:stCondLst>
                                  <p:childTnLst>
                                    <p:animMotion origin="layout" path="M 3.30036E-6 1.85185E-6 L 0.16488 1.85185E-6 " pathEditMode="relative" rAng="0" ptsTypes="AA">
                                      <p:cBhvr>
                                        <p:cTn id="42" dur="500" fill="hold"/>
                                        <p:tgtEl>
                                          <p:spTgt spid="14"/>
                                        </p:tgtEl>
                                        <p:attrNameLst>
                                          <p:attrName>ppt_x</p:attrName>
                                          <p:attrName>ppt_y</p:attrName>
                                        </p:attrNameLst>
                                      </p:cBhvr>
                                      <p:rCtr x="8238" y="0"/>
                                    </p:animMotion>
                                  </p:childTnLst>
                                </p:cTn>
                              </p:par>
                              <p:par>
                                <p:cTn id="43" presetID="38" presetClass="exit" presetSubtype="0" accel="50000" fill="hold" grpId="1" nodeType="withEffect">
                                  <p:stCondLst>
                                    <p:cond delay="0"/>
                                  </p:stCondLst>
                                  <p:childTnLst>
                                    <p:anim calcmode="lin" valueType="num">
                                      <p:cBhvr>
                                        <p:cTn id="44" dur="1000">
                                          <p:stCondLst>
                                            <p:cond delay="0"/>
                                          </p:stCondLst>
                                        </p:cTn>
                                        <p:tgtEl>
                                          <p:spTgt spid="23"/>
                                        </p:tgtEl>
                                        <p:attrNameLst>
                                          <p:attrName>style.rotation</p:attrName>
                                        </p:attrNameLst>
                                      </p:cBhvr>
                                      <p:tavLst>
                                        <p:tav tm="0">
                                          <p:val>
                                            <p:fltVal val="0"/>
                                          </p:val>
                                        </p:tav>
                                        <p:tav tm="100000">
                                          <p:val>
                                            <p:fltVal val="45"/>
                                          </p:val>
                                        </p:tav>
                                      </p:tavLst>
                                    </p:anim>
                                    <p:anim calcmode="lin" valueType="num">
                                      <p:cBhvr>
                                        <p:cTn id="45" dur="1000">
                                          <p:stCondLst>
                                            <p:cond delay="0"/>
                                          </p:stCondLst>
                                        </p:cTn>
                                        <p:tgtEl>
                                          <p:spTgt spid="23"/>
                                        </p:tgtEl>
                                        <p:attrNameLst>
                                          <p:attrName>ppt_y</p:attrName>
                                        </p:attrNameLst>
                                      </p:cBhvr>
                                      <p:tavLst>
                                        <p:tav tm="0">
                                          <p:val>
                                            <p:strVal val="ppt_y"/>
                                          </p:val>
                                        </p:tav>
                                        <p:tav tm="100000">
                                          <p:val>
                                            <p:strVal val="ppt_y+1"/>
                                          </p:val>
                                        </p:tav>
                                      </p:tavLst>
                                    </p:anim>
                                    <p:set>
                                      <p:cBhvr>
                                        <p:cTn id="46" dur="1" fill="hold">
                                          <p:stCondLst>
                                            <p:cond delay="999"/>
                                          </p:stCondLst>
                                        </p:cTn>
                                        <p:tgtEl>
                                          <p:spTgt spid="23"/>
                                        </p:tgtEl>
                                        <p:attrNameLst>
                                          <p:attrName>style.visibility</p:attrName>
                                        </p:attrNameLst>
                                      </p:cBhvr>
                                      <p:to>
                                        <p:strVal val="hidden"/>
                                      </p:to>
                                    </p:set>
                                  </p:childTnLst>
                                </p:cTn>
                              </p:par>
                              <p:par>
                                <p:cTn id="47" presetID="38" presetClass="exit" presetSubtype="0" accel="50000" fill="hold" grpId="1" nodeType="withEffect">
                                  <p:stCondLst>
                                    <p:cond delay="0"/>
                                  </p:stCondLst>
                                  <p:childTnLst>
                                    <p:anim calcmode="lin" valueType="num">
                                      <p:cBhvr>
                                        <p:cTn id="48" dur="1000">
                                          <p:stCondLst>
                                            <p:cond delay="0"/>
                                          </p:stCondLst>
                                        </p:cTn>
                                        <p:tgtEl>
                                          <p:spTgt spid="21"/>
                                        </p:tgtEl>
                                        <p:attrNameLst>
                                          <p:attrName>style.rotation</p:attrName>
                                        </p:attrNameLst>
                                      </p:cBhvr>
                                      <p:tavLst>
                                        <p:tav tm="0">
                                          <p:val>
                                            <p:fltVal val="0"/>
                                          </p:val>
                                        </p:tav>
                                        <p:tav tm="100000">
                                          <p:val>
                                            <p:fltVal val="45"/>
                                          </p:val>
                                        </p:tav>
                                      </p:tavLst>
                                    </p:anim>
                                    <p:anim calcmode="lin" valueType="num">
                                      <p:cBhvr>
                                        <p:cTn id="49" dur="1000">
                                          <p:stCondLst>
                                            <p:cond delay="0"/>
                                          </p:stCondLst>
                                        </p:cTn>
                                        <p:tgtEl>
                                          <p:spTgt spid="21"/>
                                        </p:tgtEl>
                                        <p:attrNameLst>
                                          <p:attrName>ppt_y</p:attrName>
                                        </p:attrNameLst>
                                      </p:cBhvr>
                                      <p:tavLst>
                                        <p:tav tm="0">
                                          <p:val>
                                            <p:strVal val="ppt_y"/>
                                          </p:val>
                                        </p:tav>
                                        <p:tav tm="100000">
                                          <p:val>
                                            <p:strVal val="ppt_y+1"/>
                                          </p:val>
                                        </p:tav>
                                      </p:tavLst>
                                    </p:anim>
                                    <p:set>
                                      <p:cBhvr>
                                        <p:cTn id="50"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7" grpId="0"/>
      <p:bldP spid="21" grpId="0" animBg="1"/>
      <p:bldP spid="21" grpId="1" animBg="1"/>
      <p:bldP spid="23" grpId="0" animBg="1"/>
      <p:bldP spid="23" grpId="1"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59504"/>
            <a:ext cx="12198350" cy="3785652"/>
          </a:xfrm>
          <a:prstGeom prst="rect">
            <a:avLst/>
          </a:prstGeom>
        </p:spPr>
        <p:txBody>
          <a:bodyPr wrap="square">
            <a:spAutoFit/>
          </a:bodyPr>
          <a:lstStyle/>
          <a:p>
            <a:pPr algn="ctr"/>
            <a:r>
              <a:rPr lang="pt-BR" sz="12000" b="1" dirty="0">
                <a:solidFill>
                  <a:srgbClr val="FFD200"/>
                </a:solidFill>
                <a:latin typeface="EYInterstate" panose="02000503020000020004" pitchFamily="2" charset="0"/>
              </a:rPr>
              <a:t>O que vem a seguir?</a:t>
            </a:r>
          </a:p>
        </p:txBody>
      </p:sp>
      <p:sp>
        <p:nvSpPr>
          <p:cNvPr id="11" name="Rectangle 10"/>
          <p:cNvSpPr/>
          <p:nvPr/>
        </p:nvSpPr>
        <p:spPr>
          <a:xfrm>
            <a:off x="0" y="1954835"/>
            <a:ext cx="12198350" cy="602153"/>
          </a:xfrm>
          <a:prstGeom prst="rect">
            <a:avLst/>
          </a:prstGeom>
        </p:spPr>
        <p:txBody>
          <a:bodyPr wrap="square">
            <a:spAutoFit/>
          </a:bodyPr>
          <a:lstStyle/>
          <a:p>
            <a:pPr algn="ctr">
              <a:lnSpc>
                <a:spcPts val="4500"/>
              </a:lnSpc>
            </a:pPr>
            <a:r>
              <a:rPr lang="pt-BR" sz="2500" b="1" dirty="0">
                <a:solidFill>
                  <a:srgbClr val="FFFFFF"/>
                </a:solidFill>
                <a:latin typeface="EYInterstate Light" panose="02000506000000020004" pitchFamily="2" charset="0"/>
              </a:rPr>
              <a:t>Mudando as forças de trabalho globais</a:t>
            </a:r>
          </a:p>
        </p:txBody>
      </p:sp>
      <p:grpSp>
        <p:nvGrpSpPr>
          <p:cNvPr id="12" name="Group 11"/>
          <p:cNvGrpSpPr/>
          <p:nvPr/>
        </p:nvGrpSpPr>
        <p:grpSpPr>
          <a:xfrm>
            <a:off x="5729899" y="2356037"/>
            <a:ext cx="738553" cy="738553"/>
            <a:chOff x="5729899" y="2817447"/>
            <a:chExt cx="738553" cy="738553"/>
          </a:xfrm>
        </p:grpSpPr>
        <p:sp>
          <p:nvSpPr>
            <p:cNvPr id="13" name="Oval 12"/>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extBox 13"/>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3</a:t>
              </a:r>
            </a:p>
          </p:txBody>
        </p:sp>
      </p:grpSp>
    </p:spTree>
    <p:extLst>
      <p:ext uri="{BB962C8B-B14F-4D97-AF65-F5344CB8AC3E}">
        <p14:creationId xmlns:p14="http://schemas.microsoft.com/office/powerpoint/2010/main" val="618132805"/>
      </p:ext>
    </p:extLst>
  </p:cSld>
  <p:clrMapOvr>
    <a:masterClrMapping/>
  </p:clrMapOvr>
  <p:transition spd="slow" advClick="0" advTm="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64" presetClass="path" presetSubtype="0" accel="50000" decel="50000" fill="hold" nodeType="afterEffect">
                                  <p:stCondLst>
                                    <p:cond delay="0"/>
                                  </p:stCondLst>
                                  <p:childTnLst>
                                    <p:animMotion origin="layout" path="M 0 -2.22222E-6 L 0 -0.1625 " pathEditMode="relative" rAng="0" ptsTypes="AA">
                                      <p:cBhvr>
                                        <p:cTn id="10" dur="2000" fill="hold"/>
                                        <p:tgtEl>
                                          <p:spTgt spid="12"/>
                                        </p:tgtEl>
                                        <p:attrNameLst>
                                          <p:attrName>ppt_x</p:attrName>
                                          <p:attrName>ppt_y</p:attrName>
                                        </p:attrNameLst>
                                      </p:cBhvr>
                                      <p:rCtr x="0" y="-8125"/>
                                    </p:animMotion>
                                  </p:childTnLst>
                                </p:cTn>
                              </p:par>
                            </p:childTnLst>
                          </p:cTn>
                        </p:par>
                        <p:par>
                          <p:cTn id="11" fill="hold">
                            <p:stCondLst>
                              <p:cond delay="3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3500"/>
                            </p:stCondLst>
                            <p:childTnLst>
                              <p:par>
                                <p:cTn id="16" presetID="10" presetClass="entr" presetSubtype="0" fill="hold" grpId="0" nodeType="after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500"/>
                            </p:stCondLst>
                            <p:childTnLst>
                              <p:par>
                                <p:cTn id="20" presetID="10" presetClass="exit" presetSubtype="0" fill="hold" nodeType="afterEffect">
                                  <p:stCondLst>
                                    <p:cond delay="200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1" nodeType="withEffect">
                                  <p:stCondLst>
                                    <p:cond delay="2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6" presetClass="emph" presetSubtype="0" decel="100000" fill="hold" grpId="1" nodeType="withEffect">
                                  <p:stCondLst>
                                    <p:cond delay="2000"/>
                                  </p:stCondLst>
                                  <p:childTnLst>
                                    <p:animScale>
                                      <p:cBhvr>
                                        <p:cTn id="27" dur="1000" fill="hold"/>
                                        <p:tgtEl>
                                          <p:spTgt spid="2"/>
                                        </p:tgtEl>
                                      </p:cBhvr>
                                      <p:by x="65000" y="65000"/>
                                    </p:animScale>
                                  </p:childTnLst>
                                </p:cTn>
                              </p:par>
                              <p:par>
                                <p:cTn id="28" presetID="64" presetClass="path" presetSubtype="0" accel="50000" decel="50000" fill="hold" grpId="2" nodeType="withEffect">
                                  <p:stCondLst>
                                    <p:cond delay="2000"/>
                                  </p:stCondLst>
                                  <p:childTnLst>
                                    <p:animMotion origin="layout" path="M 0 0 L 0 -0.27685 " pathEditMode="relative" rAng="0" ptsTypes="AA">
                                      <p:cBhvr>
                                        <p:cTn id="29" dur="1000" fill="hold"/>
                                        <p:tgtEl>
                                          <p:spTgt spid="2"/>
                                        </p:tgtEl>
                                        <p:attrNameLst>
                                          <p:attrName>ppt_x</p:attrName>
                                          <p:attrName>ppt_y</p:attrName>
                                        </p:attrNameLst>
                                      </p:cBhvr>
                                      <p:rCtr x="0"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94293"/>
            <a:ext cx="12198350" cy="669414"/>
          </a:xfrm>
          <a:prstGeom prst="rect">
            <a:avLst/>
          </a:prstGeom>
        </p:spPr>
        <p:txBody>
          <a:bodyPr wrap="square">
            <a:spAutoFit/>
          </a:bodyPr>
          <a:lstStyle/>
          <a:p>
            <a:pPr algn="ctr">
              <a:lnSpc>
                <a:spcPts val="4500"/>
              </a:lnSpc>
            </a:pPr>
            <a:r>
              <a:rPr lang="pt-BR" sz="4000" dirty="0">
                <a:solidFill>
                  <a:srgbClr val="FFFFFF"/>
                </a:solidFill>
                <a:latin typeface="EYInterstate Light" panose="02000506000000020004" pitchFamily="2" charset="0"/>
              </a:rPr>
              <a:t>A força de trabalho global está mudando.</a:t>
            </a:r>
            <a:endParaRPr lang="en-US" sz="4000" dirty="0">
              <a:solidFill>
                <a:srgbClr val="FFFFFF"/>
              </a:solidFill>
              <a:latin typeface="EYInterstate Light" panose="02000506000000020004" pitchFamily="2" charset="0"/>
            </a:endParaRPr>
          </a:p>
        </p:txBody>
      </p:sp>
      <p:sp>
        <p:nvSpPr>
          <p:cNvPr id="11" name="Rectangle 10"/>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6D322"/>
                </a:solidFill>
                <a:latin typeface="EYInterstate" panose="02000503020000020004" pitchFamily="2" charset="0"/>
              </a:rPr>
              <a:t>O que vem a seguir?</a:t>
            </a:r>
          </a:p>
        </p:txBody>
      </p:sp>
      <p:sp>
        <p:nvSpPr>
          <p:cNvPr id="7" name="Title 1"/>
          <p:cNvSpPr txBox="1">
            <a:spLocks/>
          </p:cNvSpPr>
          <p:nvPr/>
        </p:nvSpPr>
        <p:spPr>
          <a:xfrm>
            <a:off x="1752665" y="4164408"/>
            <a:ext cx="471847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Número de subempregados</a:t>
            </a:r>
          </a:p>
        </p:txBody>
      </p:sp>
      <p:sp>
        <p:nvSpPr>
          <p:cNvPr id="12" name="Title 1"/>
          <p:cNvSpPr txBox="1">
            <a:spLocks/>
          </p:cNvSpPr>
          <p:nvPr/>
        </p:nvSpPr>
        <p:spPr>
          <a:xfrm>
            <a:off x="6706224" y="4165921"/>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Surgimento da geração Y</a:t>
            </a:r>
          </a:p>
        </p:txBody>
      </p:sp>
      <p:sp>
        <p:nvSpPr>
          <p:cNvPr id="13" name="Title 1"/>
          <p:cNvSpPr txBox="1">
            <a:spLocks/>
          </p:cNvSpPr>
          <p:nvPr/>
        </p:nvSpPr>
        <p:spPr>
          <a:xfrm>
            <a:off x="1861346" y="4860766"/>
            <a:ext cx="849223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6D322"/>
                </a:solidFill>
                <a:latin typeface="EYInterstate Light" panose="02000506000000020004" pitchFamily="2" charset="0"/>
              </a:rPr>
              <a:t>Aumento da participação de mulheres e estudantes</a:t>
            </a:r>
          </a:p>
        </p:txBody>
      </p:sp>
      <p:sp>
        <p:nvSpPr>
          <p:cNvPr id="14" name="Title 1"/>
          <p:cNvSpPr txBox="1">
            <a:spLocks/>
          </p:cNvSpPr>
          <p:nvPr/>
        </p:nvSpPr>
        <p:spPr>
          <a:xfrm>
            <a:off x="2103539" y="5616851"/>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Índia e África</a:t>
            </a:r>
          </a:p>
        </p:txBody>
      </p:sp>
      <p:sp>
        <p:nvSpPr>
          <p:cNvPr id="15" name="Title 1"/>
          <p:cNvSpPr txBox="1">
            <a:spLocks/>
          </p:cNvSpPr>
          <p:nvPr/>
        </p:nvSpPr>
        <p:spPr>
          <a:xfrm>
            <a:off x="5698279" y="5634232"/>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Taxas de natalidade globais</a:t>
            </a:r>
          </a:p>
        </p:txBody>
      </p:sp>
    </p:spTree>
    <p:extLst>
      <p:ext uri="{BB962C8B-B14F-4D97-AF65-F5344CB8AC3E}">
        <p14:creationId xmlns:p14="http://schemas.microsoft.com/office/powerpoint/2010/main" val="2424408105"/>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2" presetClass="exit" presetSubtype="2" accel="100000" fill="hold" grpId="1" nodeType="withEffect">
                                  <p:stCondLst>
                                    <p:cond delay="4000"/>
                                  </p:stCondLst>
                                  <p:childTnLst>
                                    <p:anim calcmode="lin" valueType="num">
                                      <p:cBhvr additive="base">
                                        <p:cTn id="29" dur="250"/>
                                        <p:tgtEl>
                                          <p:spTgt spid="7"/>
                                        </p:tgtEl>
                                        <p:attrNameLst>
                                          <p:attrName>ppt_x</p:attrName>
                                        </p:attrNameLst>
                                      </p:cBhvr>
                                      <p:tavLst>
                                        <p:tav tm="0">
                                          <p:val>
                                            <p:strVal val="ppt_x"/>
                                          </p:val>
                                        </p:tav>
                                        <p:tav tm="100000">
                                          <p:val>
                                            <p:strVal val="1+ppt_w/2"/>
                                          </p:val>
                                        </p:tav>
                                      </p:tavLst>
                                    </p:anim>
                                    <p:anim calcmode="lin" valueType="num">
                                      <p:cBhvr additive="base">
                                        <p:cTn id="30" dur="250"/>
                                        <p:tgtEl>
                                          <p:spTgt spid="7"/>
                                        </p:tgtEl>
                                        <p:attrNameLst>
                                          <p:attrName>ppt_y</p:attrName>
                                        </p:attrNameLst>
                                      </p:cBhvr>
                                      <p:tavLst>
                                        <p:tav tm="0">
                                          <p:val>
                                            <p:strVal val="ppt_y"/>
                                          </p:val>
                                        </p:tav>
                                        <p:tav tm="100000">
                                          <p:val>
                                            <p:strVal val="ppt_y"/>
                                          </p:val>
                                        </p:tav>
                                      </p:tavLst>
                                    </p:anim>
                                    <p:set>
                                      <p:cBhvr>
                                        <p:cTn id="31" dur="1" fill="hold">
                                          <p:stCondLst>
                                            <p:cond delay="249"/>
                                          </p:stCondLst>
                                        </p:cTn>
                                        <p:tgtEl>
                                          <p:spTgt spid="7"/>
                                        </p:tgtEl>
                                        <p:attrNameLst>
                                          <p:attrName>style.visibility</p:attrName>
                                        </p:attrNameLst>
                                      </p:cBhvr>
                                      <p:to>
                                        <p:strVal val="hidden"/>
                                      </p:to>
                                    </p:set>
                                  </p:childTnLst>
                                </p:cTn>
                              </p:par>
                              <p:par>
                                <p:cTn id="32" presetID="2" presetClass="exit" presetSubtype="2" accel="100000" fill="hold" grpId="1" nodeType="withEffect">
                                  <p:stCondLst>
                                    <p:cond delay="4000"/>
                                  </p:stCondLst>
                                  <p:childTnLst>
                                    <p:anim calcmode="lin" valueType="num">
                                      <p:cBhvr additive="base">
                                        <p:cTn id="33" dur="250"/>
                                        <p:tgtEl>
                                          <p:spTgt spid="12"/>
                                        </p:tgtEl>
                                        <p:attrNameLst>
                                          <p:attrName>ppt_x</p:attrName>
                                        </p:attrNameLst>
                                      </p:cBhvr>
                                      <p:tavLst>
                                        <p:tav tm="0">
                                          <p:val>
                                            <p:strVal val="ppt_x"/>
                                          </p:val>
                                        </p:tav>
                                        <p:tav tm="100000">
                                          <p:val>
                                            <p:strVal val="1+ppt_w/2"/>
                                          </p:val>
                                        </p:tav>
                                      </p:tavLst>
                                    </p:anim>
                                    <p:anim calcmode="lin" valueType="num">
                                      <p:cBhvr additive="base">
                                        <p:cTn id="34" dur="250"/>
                                        <p:tgtEl>
                                          <p:spTgt spid="12"/>
                                        </p:tgtEl>
                                        <p:attrNameLst>
                                          <p:attrName>ppt_y</p:attrName>
                                        </p:attrNameLst>
                                      </p:cBhvr>
                                      <p:tavLst>
                                        <p:tav tm="0">
                                          <p:val>
                                            <p:strVal val="ppt_y"/>
                                          </p:val>
                                        </p:tav>
                                        <p:tav tm="100000">
                                          <p:val>
                                            <p:strVal val="ppt_y"/>
                                          </p:val>
                                        </p:tav>
                                      </p:tavLst>
                                    </p:anim>
                                    <p:set>
                                      <p:cBhvr>
                                        <p:cTn id="35" dur="1" fill="hold">
                                          <p:stCondLst>
                                            <p:cond delay="249"/>
                                          </p:stCondLst>
                                        </p:cTn>
                                        <p:tgtEl>
                                          <p:spTgt spid="12"/>
                                        </p:tgtEl>
                                        <p:attrNameLst>
                                          <p:attrName>style.visibility</p:attrName>
                                        </p:attrNameLst>
                                      </p:cBhvr>
                                      <p:to>
                                        <p:strVal val="hidden"/>
                                      </p:to>
                                    </p:set>
                                  </p:childTnLst>
                                </p:cTn>
                              </p:par>
                              <p:par>
                                <p:cTn id="36" presetID="2" presetClass="exit" presetSubtype="2" accel="100000" fill="hold" grpId="1" nodeType="withEffect">
                                  <p:stCondLst>
                                    <p:cond delay="4000"/>
                                  </p:stCondLst>
                                  <p:childTnLst>
                                    <p:anim calcmode="lin" valueType="num">
                                      <p:cBhvr additive="base">
                                        <p:cTn id="37" dur="250"/>
                                        <p:tgtEl>
                                          <p:spTgt spid="13"/>
                                        </p:tgtEl>
                                        <p:attrNameLst>
                                          <p:attrName>ppt_x</p:attrName>
                                        </p:attrNameLst>
                                      </p:cBhvr>
                                      <p:tavLst>
                                        <p:tav tm="0">
                                          <p:val>
                                            <p:strVal val="ppt_x"/>
                                          </p:val>
                                        </p:tav>
                                        <p:tav tm="100000">
                                          <p:val>
                                            <p:strVal val="1+ppt_w/2"/>
                                          </p:val>
                                        </p:tav>
                                      </p:tavLst>
                                    </p:anim>
                                    <p:anim calcmode="lin" valueType="num">
                                      <p:cBhvr additive="base">
                                        <p:cTn id="38" dur="250"/>
                                        <p:tgtEl>
                                          <p:spTgt spid="13"/>
                                        </p:tgtEl>
                                        <p:attrNameLst>
                                          <p:attrName>ppt_y</p:attrName>
                                        </p:attrNameLst>
                                      </p:cBhvr>
                                      <p:tavLst>
                                        <p:tav tm="0">
                                          <p:val>
                                            <p:strVal val="ppt_y"/>
                                          </p:val>
                                        </p:tav>
                                        <p:tav tm="100000">
                                          <p:val>
                                            <p:strVal val="ppt_y"/>
                                          </p:val>
                                        </p:tav>
                                      </p:tavLst>
                                    </p:anim>
                                    <p:set>
                                      <p:cBhvr>
                                        <p:cTn id="39" dur="1" fill="hold">
                                          <p:stCondLst>
                                            <p:cond delay="249"/>
                                          </p:stCondLst>
                                        </p:cTn>
                                        <p:tgtEl>
                                          <p:spTgt spid="13"/>
                                        </p:tgtEl>
                                        <p:attrNameLst>
                                          <p:attrName>style.visibility</p:attrName>
                                        </p:attrNameLst>
                                      </p:cBhvr>
                                      <p:to>
                                        <p:strVal val="hidden"/>
                                      </p:to>
                                    </p:set>
                                  </p:childTnLst>
                                </p:cTn>
                              </p:par>
                              <p:par>
                                <p:cTn id="40" presetID="2" presetClass="exit" presetSubtype="2" accel="100000" fill="hold" grpId="1" nodeType="withEffect">
                                  <p:stCondLst>
                                    <p:cond delay="4000"/>
                                  </p:stCondLst>
                                  <p:childTnLst>
                                    <p:anim calcmode="lin" valueType="num">
                                      <p:cBhvr additive="base">
                                        <p:cTn id="41" dur="250"/>
                                        <p:tgtEl>
                                          <p:spTgt spid="14"/>
                                        </p:tgtEl>
                                        <p:attrNameLst>
                                          <p:attrName>ppt_x</p:attrName>
                                        </p:attrNameLst>
                                      </p:cBhvr>
                                      <p:tavLst>
                                        <p:tav tm="0">
                                          <p:val>
                                            <p:strVal val="ppt_x"/>
                                          </p:val>
                                        </p:tav>
                                        <p:tav tm="100000">
                                          <p:val>
                                            <p:strVal val="1+ppt_w/2"/>
                                          </p:val>
                                        </p:tav>
                                      </p:tavLst>
                                    </p:anim>
                                    <p:anim calcmode="lin" valueType="num">
                                      <p:cBhvr additive="base">
                                        <p:cTn id="42" dur="250"/>
                                        <p:tgtEl>
                                          <p:spTgt spid="14"/>
                                        </p:tgtEl>
                                        <p:attrNameLst>
                                          <p:attrName>ppt_y</p:attrName>
                                        </p:attrNameLst>
                                      </p:cBhvr>
                                      <p:tavLst>
                                        <p:tav tm="0">
                                          <p:val>
                                            <p:strVal val="ppt_y"/>
                                          </p:val>
                                        </p:tav>
                                        <p:tav tm="100000">
                                          <p:val>
                                            <p:strVal val="ppt_y"/>
                                          </p:val>
                                        </p:tav>
                                      </p:tavLst>
                                    </p:anim>
                                    <p:set>
                                      <p:cBhvr>
                                        <p:cTn id="43" dur="1" fill="hold">
                                          <p:stCondLst>
                                            <p:cond delay="249"/>
                                          </p:stCondLst>
                                        </p:cTn>
                                        <p:tgtEl>
                                          <p:spTgt spid="14"/>
                                        </p:tgtEl>
                                        <p:attrNameLst>
                                          <p:attrName>style.visibility</p:attrName>
                                        </p:attrNameLst>
                                      </p:cBhvr>
                                      <p:to>
                                        <p:strVal val="hidden"/>
                                      </p:to>
                                    </p:set>
                                  </p:childTnLst>
                                </p:cTn>
                              </p:par>
                              <p:par>
                                <p:cTn id="44" presetID="2" presetClass="exit" presetSubtype="2" accel="100000" fill="hold" grpId="1" nodeType="withEffect">
                                  <p:stCondLst>
                                    <p:cond delay="4000"/>
                                  </p:stCondLst>
                                  <p:childTnLst>
                                    <p:anim calcmode="lin" valueType="num">
                                      <p:cBhvr additive="base">
                                        <p:cTn id="45" dur="250"/>
                                        <p:tgtEl>
                                          <p:spTgt spid="15"/>
                                        </p:tgtEl>
                                        <p:attrNameLst>
                                          <p:attrName>ppt_x</p:attrName>
                                        </p:attrNameLst>
                                      </p:cBhvr>
                                      <p:tavLst>
                                        <p:tav tm="0">
                                          <p:val>
                                            <p:strVal val="ppt_x"/>
                                          </p:val>
                                        </p:tav>
                                        <p:tav tm="100000">
                                          <p:val>
                                            <p:strVal val="1+ppt_w/2"/>
                                          </p:val>
                                        </p:tav>
                                      </p:tavLst>
                                    </p:anim>
                                    <p:anim calcmode="lin" valueType="num">
                                      <p:cBhvr additive="base">
                                        <p:cTn id="46" dur="250"/>
                                        <p:tgtEl>
                                          <p:spTgt spid="15"/>
                                        </p:tgtEl>
                                        <p:attrNameLst>
                                          <p:attrName>ppt_y</p:attrName>
                                        </p:attrNameLst>
                                      </p:cBhvr>
                                      <p:tavLst>
                                        <p:tav tm="0">
                                          <p:val>
                                            <p:strVal val="ppt_y"/>
                                          </p:val>
                                        </p:tav>
                                        <p:tav tm="100000">
                                          <p:val>
                                            <p:strVal val="ppt_y"/>
                                          </p:val>
                                        </p:tav>
                                      </p:tavLst>
                                    </p:anim>
                                    <p:set>
                                      <p:cBhvr>
                                        <p:cTn id="47"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12" grpId="0"/>
      <p:bldP spid="12" grpId="1"/>
      <p:bldP spid="13" grpId="0"/>
      <p:bldP spid="13" grpId="1"/>
      <p:bldP spid="14" grpId="0"/>
      <p:bldP spid="14" grpId="1"/>
      <p:bldP spid="15" grpId="0"/>
      <p:bldP spid="1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08787"/>
            <a:ext cx="12198350" cy="1323439"/>
          </a:xfrm>
          <a:prstGeom prst="rect">
            <a:avLst/>
          </a:prstGeom>
        </p:spPr>
        <p:txBody>
          <a:bodyPr wrap="square">
            <a:spAutoFit/>
          </a:bodyPr>
          <a:lstStyle/>
          <a:p>
            <a:pPr algn="ctr"/>
            <a:r>
              <a:rPr lang="pt-BR" sz="4000" dirty="0">
                <a:solidFill>
                  <a:srgbClr val="F6D322"/>
                </a:solidFill>
                <a:latin typeface="EYInterstate Light" panose="02000506000000020004" pitchFamily="2" charset="0"/>
              </a:rPr>
              <a:t>A tecnologia permite que o trabalho seja realizado virtualmente, sem presença no país.</a:t>
            </a:r>
            <a:endParaRPr lang="en-US" sz="4000" dirty="0">
              <a:solidFill>
                <a:srgbClr val="F6D322"/>
              </a:solidFill>
              <a:latin typeface="EYInterstate Light" panose="02000506000000020004" pitchFamily="2" charset="0"/>
            </a:endParaRPr>
          </a:p>
        </p:txBody>
      </p:sp>
      <p:sp>
        <p:nvSpPr>
          <p:cNvPr id="3" name="Rectangle 2"/>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6D322"/>
                </a:solidFill>
                <a:latin typeface="EYInterstate" panose="02000503020000020004" pitchFamily="2" charset="0"/>
              </a:rPr>
              <a:t>O que vem a seguir?</a:t>
            </a:r>
          </a:p>
        </p:txBody>
      </p:sp>
      <p:sp>
        <p:nvSpPr>
          <p:cNvPr id="4" name="Rectangle 3"/>
          <p:cNvSpPr/>
          <p:nvPr/>
        </p:nvSpPr>
        <p:spPr>
          <a:xfrm>
            <a:off x="0" y="3094293"/>
            <a:ext cx="12198350" cy="669414"/>
          </a:xfrm>
          <a:prstGeom prst="rect">
            <a:avLst/>
          </a:prstGeom>
        </p:spPr>
        <p:txBody>
          <a:bodyPr wrap="square">
            <a:spAutoFit/>
          </a:bodyPr>
          <a:lstStyle/>
          <a:p>
            <a:pPr algn="ctr">
              <a:lnSpc>
                <a:spcPts val="4500"/>
              </a:lnSpc>
            </a:pPr>
            <a:r>
              <a:rPr lang="pt-BR" sz="4000" dirty="0">
                <a:solidFill>
                  <a:srgbClr val="FFFFFF"/>
                </a:solidFill>
                <a:latin typeface="EYInterstate Light" panose="02000506000000020004" pitchFamily="2" charset="0"/>
              </a:rPr>
              <a:t>A força de trabalho global está mudando.</a:t>
            </a:r>
            <a:endParaRPr lang="en-US" sz="4000" dirty="0">
              <a:solidFill>
                <a:srgbClr val="FFFFFF"/>
              </a:solidFill>
              <a:latin typeface="EYInterstate Light" panose="02000506000000020004" pitchFamily="2" charset="0"/>
            </a:endParaRPr>
          </a:p>
        </p:txBody>
      </p:sp>
      <p:sp>
        <p:nvSpPr>
          <p:cNvPr id="6" name="Rectangle 5"/>
          <p:cNvSpPr/>
          <p:nvPr/>
        </p:nvSpPr>
        <p:spPr>
          <a:xfrm>
            <a:off x="-256673" y="3827631"/>
            <a:ext cx="12198350" cy="1938992"/>
          </a:xfrm>
          <a:prstGeom prst="rect">
            <a:avLst/>
          </a:prstGeom>
        </p:spPr>
        <p:txBody>
          <a:bodyPr wrap="square">
            <a:spAutoFit/>
          </a:bodyPr>
          <a:lstStyle/>
          <a:p>
            <a:pPr algn="ctr"/>
            <a:r>
              <a:rPr lang="pt-BR" sz="4000" dirty="0">
                <a:solidFill>
                  <a:srgbClr val="F6D322"/>
                </a:solidFill>
                <a:latin typeface="EYInterstate Light" panose="02000506000000020004" pitchFamily="2" charset="0"/>
              </a:rPr>
              <a:t>Isto implica que os profissionais podem ser encontrados e utilizados de forma rápida, não importa o local.</a:t>
            </a:r>
            <a:endParaRPr lang="en-US" sz="4000" dirty="0">
              <a:solidFill>
                <a:srgbClr val="F6D322"/>
              </a:solidFill>
              <a:latin typeface="EYInterstate Light" panose="02000506000000020004" pitchFamily="2" charset="0"/>
            </a:endParaRPr>
          </a:p>
        </p:txBody>
      </p:sp>
    </p:spTree>
    <p:extLst>
      <p:ext uri="{BB962C8B-B14F-4D97-AF65-F5344CB8AC3E}">
        <p14:creationId xmlns:p14="http://schemas.microsoft.com/office/powerpoint/2010/main" val="2375255723"/>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xit" presetSubtype="2" accel="100000" fill="hold" grpId="1" nodeType="afterEffect">
                                  <p:stCondLst>
                                    <p:cond delay="4000"/>
                                  </p:stCondLst>
                                  <p:childTnLst>
                                    <p:anim calcmode="lin" valueType="num">
                                      <p:cBhvr additive="base">
                                        <p:cTn id="10" dur="250"/>
                                        <p:tgtEl>
                                          <p:spTgt spid="2"/>
                                        </p:tgtEl>
                                        <p:attrNameLst>
                                          <p:attrName>ppt_x</p:attrName>
                                        </p:attrNameLst>
                                      </p:cBhvr>
                                      <p:tavLst>
                                        <p:tav tm="0">
                                          <p:val>
                                            <p:strVal val="ppt_x"/>
                                          </p:val>
                                        </p:tav>
                                        <p:tav tm="100000">
                                          <p:val>
                                            <p:strVal val="1+ppt_w/2"/>
                                          </p:val>
                                        </p:tav>
                                      </p:tavLst>
                                    </p:anim>
                                    <p:anim calcmode="lin" valueType="num">
                                      <p:cBhvr additive="base">
                                        <p:cTn id="11" dur="250"/>
                                        <p:tgtEl>
                                          <p:spTgt spid="2"/>
                                        </p:tgtEl>
                                        <p:attrNameLst>
                                          <p:attrName>ppt_y</p:attrName>
                                        </p:attrNameLst>
                                      </p:cBhvr>
                                      <p:tavLst>
                                        <p:tav tm="0">
                                          <p:val>
                                            <p:strVal val="ppt_y"/>
                                          </p:val>
                                        </p:tav>
                                        <p:tav tm="100000">
                                          <p:val>
                                            <p:strVal val="ppt_y"/>
                                          </p:val>
                                        </p:tav>
                                      </p:tavLst>
                                    </p:anim>
                                    <p:set>
                                      <p:cBhvr>
                                        <p:cTn id="12" dur="1" fill="hold">
                                          <p:stCondLst>
                                            <p:cond delay="249"/>
                                          </p:stCondLst>
                                        </p:cTn>
                                        <p:tgtEl>
                                          <p:spTgt spid="2"/>
                                        </p:tgtEl>
                                        <p:attrNameLst>
                                          <p:attrName>style.visibility</p:attrName>
                                        </p:attrNameLst>
                                      </p:cBhvr>
                                      <p:to>
                                        <p:strVal val="hidden"/>
                                      </p:to>
                                    </p:set>
                                  </p:childTnLst>
                                </p:cTn>
                              </p:par>
                            </p:childTnLst>
                          </p:cTn>
                        </p:par>
                        <p:par>
                          <p:cTn id="13" fill="hold">
                            <p:stCondLst>
                              <p:cond delay="47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250"/>
                            </p:stCondLst>
                            <p:childTnLst>
                              <p:par>
                                <p:cTn id="18" presetID="2" presetClass="exit" presetSubtype="2" accel="100000" fill="hold" grpId="1" nodeType="afterEffect">
                                  <p:stCondLst>
                                    <p:cond delay="4000"/>
                                  </p:stCondLst>
                                  <p:childTnLst>
                                    <p:anim calcmode="lin" valueType="num">
                                      <p:cBhvr additive="base">
                                        <p:cTn id="19" dur="250"/>
                                        <p:tgtEl>
                                          <p:spTgt spid="6"/>
                                        </p:tgtEl>
                                        <p:attrNameLst>
                                          <p:attrName>ppt_x</p:attrName>
                                        </p:attrNameLst>
                                      </p:cBhvr>
                                      <p:tavLst>
                                        <p:tav tm="0">
                                          <p:val>
                                            <p:strVal val="ppt_x"/>
                                          </p:val>
                                        </p:tav>
                                        <p:tav tm="100000">
                                          <p:val>
                                            <p:strVal val="1+ppt_w/2"/>
                                          </p:val>
                                        </p:tav>
                                      </p:tavLst>
                                    </p:anim>
                                    <p:anim calcmode="lin" valueType="num">
                                      <p:cBhvr additive="base">
                                        <p:cTn id="20" dur="250"/>
                                        <p:tgtEl>
                                          <p:spTgt spid="6"/>
                                        </p:tgtEl>
                                        <p:attrNameLst>
                                          <p:attrName>ppt_y</p:attrName>
                                        </p:attrNameLst>
                                      </p:cBhvr>
                                      <p:tavLst>
                                        <p:tav tm="0">
                                          <p:val>
                                            <p:strVal val="ppt_y"/>
                                          </p:val>
                                        </p:tav>
                                        <p:tav tm="100000">
                                          <p:val>
                                            <p:strVal val="ppt_y"/>
                                          </p:val>
                                        </p:tav>
                                      </p:tavLst>
                                    </p:anim>
                                    <p:set>
                                      <p:cBhvr>
                                        <p:cTn id="21" dur="1" fill="hold">
                                          <p:stCondLst>
                                            <p:cond delay="249"/>
                                          </p:stCondLst>
                                        </p:cTn>
                                        <p:tgtEl>
                                          <p:spTgt spid="6"/>
                                        </p:tgtEl>
                                        <p:attrNameLst>
                                          <p:attrName>style.visibility</p:attrName>
                                        </p:attrNameLst>
                                      </p:cBhvr>
                                      <p:to>
                                        <p:strVal val="hidden"/>
                                      </p:to>
                                    </p:set>
                                  </p:childTnLst>
                                </p:cTn>
                              </p:par>
                              <p:par>
                                <p:cTn id="22" presetID="2" presetClass="exit" presetSubtype="2" accel="100000" fill="hold" grpId="0" nodeType="withEffect">
                                  <p:stCondLst>
                                    <p:cond delay="4000"/>
                                  </p:stCondLst>
                                  <p:childTnLst>
                                    <p:anim calcmode="lin" valueType="num">
                                      <p:cBhvr additive="base">
                                        <p:cTn id="23" dur="250"/>
                                        <p:tgtEl>
                                          <p:spTgt spid="4"/>
                                        </p:tgtEl>
                                        <p:attrNameLst>
                                          <p:attrName>ppt_x</p:attrName>
                                        </p:attrNameLst>
                                      </p:cBhvr>
                                      <p:tavLst>
                                        <p:tav tm="0">
                                          <p:val>
                                            <p:strVal val="ppt_x"/>
                                          </p:val>
                                        </p:tav>
                                        <p:tav tm="100000">
                                          <p:val>
                                            <p:strVal val="1+ppt_w/2"/>
                                          </p:val>
                                        </p:tav>
                                      </p:tavLst>
                                    </p:anim>
                                    <p:anim calcmode="lin" valueType="num">
                                      <p:cBhvr additive="base">
                                        <p:cTn id="24" dur="250"/>
                                        <p:tgtEl>
                                          <p:spTgt spid="4"/>
                                        </p:tgtEl>
                                        <p:attrNameLst>
                                          <p:attrName>ppt_y</p:attrName>
                                        </p:attrNameLst>
                                      </p:cBhvr>
                                      <p:tavLst>
                                        <p:tav tm="0">
                                          <p:val>
                                            <p:strVal val="ppt_y"/>
                                          </p:val>
                                        </p:tav>
                                        <p:tav tm="100000">
                                          <p:val>
                                            <p:strVal val="ppt_y"/>
                                          </p:val>
                                        </p:tav>
                                      </p:tavLst>
                                    </p:anim>
                                    <p:set>
                                      <p:cBhvr>
                                        <p:cTn id="25" dur="1" fill="hold">
                                          <p:stCondLst>
                                            <p:cond delay="2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0922" y="2234664"/>
            <a:ext cx="9336505" cy="3170099"/>
          </a:xfrm>
          <a:prstGeom prst="rect">
            <a:avLst/>
          </a:prstGeom>
        </p:spPr>
        <p:txBody>
          <a:bodyPr wrap="square">
            <a:spAutoFit/>
          </a:bodyPr>
          <a:lstStyle/>
          <a:p>
            <a:pPr algn="ctr"/>
            <a:r>
              <a:rPr lang="pt-BR" sz="4000" dirty="0">
                <a:solidFill>
                  <a:srgbClr val="F6D322"/>
                </a:solidFill>
                <a:latin typeface="EYInterstate Light" panose="02000506000000020004" pitchFamily="2" charset="0"/>
              </a:rPr>
              <a:t>“Em qualquer lugar, a qualquer hora”</a:t>
            </a:r>
          </a:p>
          <a:p>
            <a:pPr algn="ctr"/>
            <a:endParaRPr lang="pt-BR" sz="4000" dirty="0">
              <a:solidFill>
                <a:srgbClr val="FFFFFF"/>
              </a:solidFill>
              <a:latin typeface="EYInterstate Light" panose="02000506000000020004" pitchFamily="2" charset="0"/>
            </a:endParaRPr>
          </a:p>
          <a:p>
            <a:pPr algn="ctr"/>
            <a:r>
              <a:rPr lang="pt-BR" sz="4000" dirty="0">
                <a:solidFill>
                  <a:srgbClr val="FFFFFF"/>
                </a:solidFill>
                <a:latin typeface="EYInterstate Light" panose="02000506000000020004" pitchFamily="2" charset="0"/>
              </a:rPr>
              <a:t>Esta nova dinâmica está criando uma nova realidade econômica para a força de trabalho do futuro.</a:t>
            </a:r>
          </a:p>
        </p:txBody>
      </p:sp>
      <p:sp>
        <p:nvSpPr>
          <p:cNvPr id="3" name="Rectangle 2"/>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6D322"/>
                </a:solidFill>
                <a:latin typeface="EYInterstate" panose="02000503020000020004" pitchFamily="2" charset="0"/>
              </a:rPr>
              <a:t>O que vem a seguir?</a:t>
            </a:r>
          </a:p>
        </p:txBody>
      </p:sp>
      <p:cxnSp>
        <p:nvCxnSpPr>
          <p:cNvPr id="5" name="Straight Connector 4"/>
          <p:cNvCxnSpPr/>
          <p:nvPr/>
        </p:nvCxnSpPr>
        <p:spPr>
          <a:xfrm>
            <a:off x="6087978" y="5438274"/>
            <a:ext cx="1" cy="1130968"/>
          </a:xfrm>
          <a:prstGeom prst="line">
            <a:avLst/>
          </a:prstGeom>
          <a:ln w="9525">
            <a:solidFill>
              <a:srgbClr val="F6D322"/>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3565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1500"/>
                            </p:stCondLst>
                            <p:childTnLst>
                              <p:par>
                                <p:cTn id="14" presetID="22" presetClass="entr" presetSubtype="1" fill="hold" nodeType="afterEffect">
                                  <p:stCondLst>
                                    <p:cond delay="250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094293"/>
            <a:ext cx="12198350" cy="669414"/>
          </a:xfrm>
          <a:prstGeom prst="rect">
            <a:avLst/>
          </a:prstGeom>
        </p:spPr>
        <p:txBody>
          <a:bodyPr wrap="square">
            <a:spAutoFit/>
          </a:bodyPr>
          <a:lstStyle/>
          <a:p>
            <a:pPr algn="ctr">
              <a:lnSpc>
                <a:spcPts val="4500"/>
              </a:lnSpc>
            </a:pPr>
            <a:r>
              <a:rPr lang="pt-BR" sz="4000" b="1" dirty="0">
                <a:solidFill>
                  <a:srgbClr val="404040"/>
                </a:solidFill>
                <a:latin typeface="EYInterstate Light" panose="02000506000000020004" pitchFamily="2" charset="0"/>
              </a:rPr>
              <a:t>A nova economia do trabalho</a:t>
            </a:r>
          </a:p>
        </p:txBody>
      </p:sp>
      <p:grpSp>
        <p:nvGrpSpPr>
          <p:cNvPr id="10" name="Group 9"/>
          <p:cNvGrpSpPr/>
          <p:nvPr/>
        </p:nvGrpSpPr>
        <p:grpSpPr>
          <a:xfrm>
            <a:off x="5729899" y="3059724"/>
            <a:ext cx="738553" cy="738553"/>
            <a:chOff x="5729899" y="2817447"/>
            <a:chExt cx="738553" cy="738553"/>
          </a:xfrm>
        </p:grpSpPr>
        <p:sp>
          <p:nvSpPr>
            <p:cNvPr id="11" name="Oval 10"/>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2" name="TextBox 11"/>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4</a:t>
              </a:r>
            </a:p>
          </p:txBody>
        </p:sp>
      </p:grpSp>
      <p:sp>
        <p:nvSpPr>
          <p:cNvPr id="13" name="TextBox 12"/>
          <p:cNvSpPr txBox="1"/>
          <p:nvPr/>
        </p:nvSpPr>
        <p:spPr>
          <a:xfrm>
            <a:off x="2458152" y="4119260"/>
            <a:ext cx="7282046" cy="119109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“Longas carreiras em uma empresa estão no passado…vítimas da tecnologia e da nova lógica de mercado.” </a:t>
            </a:r>
          </a:p>
        </p:txBody>
      </p:sp>
      <p:sp>
        <p:nvSpPr>
          <p:cNvPr id="14" name="TextBox 13"/>
          <p:cNvSpPr txBox="1"/>
          <p:nvPr/>
        </p:nvSpPr>
        <p:spPr>
          <a:xfrm>
            <a:off x="2458152" y="5557689"/>
            <a:ext cx="7282046" cy="313932"/>
          </a:xfrm>
          <a:prstGeom prst="rect">
            <a:avLst/>
          </a:prstGeom>
          <a:noFill/>
        </p:spPr>
        <p:txBody>
          <a:bodyPr wrap="square" lIns="0" tIns="36576" rIns="0" bIns="0" rtlCol="0">
            <a:spAutoFit/>
          </a:bodyPr>
          <a:lstStyle/>
          <a:p>
            <a:pPr algn="ctr">
              <a:spcAft>
                <a:spcPts val="600"/>
              </a:spcAft>
              <a:buClr>
                <a:srgbClr val="FFD200"/>
              </a:buClr>
              <a:buSzPct val="70000"/>
            </a:pPr>
            <a:r>
              <a:rPr lang="en-US" b="1" dirty="0">
                <a:solidFill>
                  <a:srgbClr val="404040"/>
                </a:solidFill>
                <a:latin typeface="EYInterstate" panose="02000503020000020004" pitchFamily="2" charset="0"/>
              </a:rPr>
              <a:t>Geoff Nunberg</a:t>
            </a:r>
          </a:p>
        </p:txBody>
      </p:sp>
      <p:sp>
        <p:nvSpPr>
          <p:cNvPr id="15" name="TextBox 14"/>
          <p:cNvSpPr txBox="1"/>
          <p:nvPr/>
        </p:nvSpPr>
        <p:spPr>
          <a:xfrm>
            <a:off x="2458152" y="4099720"/>
            <a:ext cx="7282046" cy="119109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“Ao invés disso, as carreiras serão colchas de retalhos de projetos e tarefas temporárias, com a ajuda de aplicativos e plataformas."</a:t>
            </a:r>
            <a:endParaRPr lang="en-US" sz="2500" dirty="0">
              <a:solidFill>
                <a:srgbClr val="404040"/>
              </a:solidFill>
              <a:latin typeface="EYInterstate Light" panose="02000506000000020004" pitchFamily="2" charset="0"/>
            </a:endParaRPr>
          </a:p>
        </p:txBody>
      </p:sp>
      <p:pic>
        <p:nvPicPr>
          <p:cNvPr id="16" name="All_Or_Nothing_Full_Track">
            <a:hlinkClick r:id="" action="ppaction://media"/>
          </p:cNvPr>
          <p:cNvPicPr>
            <a:picLocks noChangeAspect="1"/>
          </p:cNvPicPr>
          <p:nvPr>
            <a:audioFile r:link="rId2"/>
            <p:extLst>
              <p:ext uri="{DAA4B4D4-6D71-4841-9C94-3DE7FCFB9230}">
                <p14:media xmlns:p14="http://schemas.microsoft.com/office/powerpoint/2010/main" r:embed="rId1">
                  <p14:fade out="5000"/>
                </p14:media>
              </p:ext>
            </p:extLst>
          </p:nvPr>
        </p:nvPicPr>
        <p:blipFill>
          <a:blip r:embed="rId4"/>
          <a:stretch>
            <a:fillRect/>
          </a:stretch>
        </p:blipFill>
        <p:spPr>
          <a:xfrm>
            <a:off x="5794375" y="410817"/>
            <a:ext cx="609600" cy="609600"/>
          </a:xfrm>
          <a:prstGeom prst="rect">
            <a:avLst/>
          </a:prstGeom>
        </p:spPr>
      </p:pic>
      <p:sp>
        <p:nvSpPr>
          <p:cNvPr id="17"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brainyquote.com</a:t>
            </a:r>
          </a:p>
          <a:p>
            <a:pPr algn="ctr"/>
            <a:endParaRPr lang="en-US" sz="1400" b="0" i="1" dirty="0">
              <a:solidFill>
                <a:srgbClr val="333333">
                  <a:lumMod val="40000"/>
                  <a:lumOff val="60000"/>
                </a:srgbClr>
              </a:solidFill>
              <a:latin typeface="EYInterstate Light" panose="02000506000000020004" pitchFamily="2" charset="0"/>
            </a:endParaRPr>
          </a:p>
        </p:txBody>
      </p:sp>
    </p:spTree>
    <p:extLst>
      <p:ext uri="{BB962C8B-B14F-4D97-AF65-F5344CB8AC3E}">
        <p14:creationId xmlns:p14="http://schemas.microsoft.com/office/powerpoint/2010/main" val="165494596"/>
      </p:ext>
    </p:extLst>
  </p:cSld>
  <p:clrMapOvr>
    <a:masterClrMapping/>
  </p:clrMapOvr>
  <p:transition spd="slow" advClick="0" advTm="16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0 0 L 0 -0.12523 " pathEditMode="relative" rAng="0" ptsTypes="AA">
                                      <p:cBhvr>
                                        <p:cTn id="13" dur="2000" fill="hold"/>
                                        <p:tgtEl>
                                          <p:spTgt spid="10"/>
                                        </p:tgtEl>
                                        <p:attrNameLst>
                                          <p:attrName>ppt_x</p:attrName>
                                          <p:attrName>ppt_y</p:attrName>
                                        </p:attrNameLst>
                                      </p:cBhvr>
                                      <p:rCtr x="0" y="-6273"/>
                                    </p:animMotion>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3500"/>
                            </p:stCondLst>
                            <p:childTnLst>
                              <p:par>
                                <p:cTn id="19" presetID="10" presetClass="entr" presetSubtype="0" fill="hold" grpId="0" nodeType="afterEffect">
                                  <p:stCondLst>
                                    <p:cond delay="30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7000"/>
                            </p:stCondLst>
                            <p:childTnLst>
                              <p:par>
                                <p:cTn id="23" presetID="10" presetClass="exit" presetSubtype="0" fill="hold" grpId="1" nodeType="afterEffect">
                                  <p:stCondLst>
                                    <p:cond delay="350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par>
                          <p:cTn id="26" fill="hold">
                            <p:stCondLst>
                              <p:cond delay="11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1500"/>
                            </p:stCondLst>
                            <p:childTnLst>
                              <p:par>
                                <p:cTn id="31" presetID="10" presetClass="entr" presetSubtype="0" fill="hold" grpId="0" nodeType="after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3000"/>
                            </p:stCondLst>
                            <p:childTnLst>
                              <p:par>
                                <p:cTn id="35" presetID="10" presetClass="entr" presetSubtype="0" fill="hold" grpId="0" nodeType="afterEffect">
                                  <p:stCondLst>
                                    <p:cond delay="10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fill="hold" display="0">
                  <p:stCondLst>
                    <p:cond delay="indefinite"/>
                  </p:stCondLst>
                  <p:endCondLst>
                    <p:cond evt="onStopAudio" delay="0">
                      <p:tgtEl>
                        <p:sldTgt/>
                      </p:tgtEl>
                    </p:cond>
                  </p:endCondLst>
                </p:cTn>
                <p:tgtEl>
                  <p:spTgt spid="16"/>
                </p:tgtEl>
              </p:cMediaNode>
            </p:audio>
          </p:childTnLst>
        </p:cTn>
      </p:par>
    </p:tnLst>
    <p:bldLst>
      <p:bldP spid="9" grpId="0"/>
      <p:bldP spid="13" grpId="0"/>
      <p:bldP spid="13" grpId="1"/>
      <p:bldP spid="14"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2546393"/>
            <a:ext cx="12198350" cy="2246769"/>
          </a:xfrm>
          <a:prstGeom prst="rect">
            <a:avLst/>
          </a:prstGeom>
        </p:spPr>
        <p:txBody>
          <a:bodyPr wrap="square">
            <a:spAutoFit/>
          </a:bodyPr>
          <a:lstStyle/>
          <a:p>
            <a:pPr algn="ctr"/>
            <a:r>
              <a:rPr lang="en-US" sz="14000" b="1" dirty="0">
                <a:solidFill>
                  <a:srgbClr val="404040"/>
                </a:solidFill>
                <a:latin typeface="EYInterstate" panose="02000503020000020004" pitchFamily="2" charset="0"/>
              </a:rPr>
              <a:t>5.000 </a:t>
            </a:r>
            <a:r>
              <a:rPr lang="en-US" sz="14000" b="1" dirty="0" err="1">
                <a:solidFill>
                  <a:srgbClr val="404040"/>
                </a:solidFill>
                <a:latin typeface="EYInterstate" panose="02000503020000020004" pitchFamily="2" charset="0"/>
              </a:rPr>
              <a:t>anos</a:t>
            </a:r>
            <a:endParaRPr lang="en-US" sz="14000" b="1" dirty="0">
              <a:solidFill>
                <a:srgbClr val="404040"/>
              </a:solidFill>
              <a:latin typeface="EYInterstate" panose="02000503020000020004" pitchFamily="2" charset="0"/>
            </a:endParaRPr>
          </a:p>
        </p:txBody>
      </p:sp>
      <p:sp>
        <p:nvSpPr>
          <p:cNvPr id="17" name="Title 1"/>
          <p:cNvSpPr txBox="1">
            <a:spLocks/>
          </p:cNvSpPr>
          <p:nvPr/>
        </p:nvSpPr>
        <p:spPr>
          <a:xfrm>
            <a:off x="0" y="2405922"/>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404040"/>
                </a:solidFill>
                <a:latin typeface="EYInterstate Light" panose="02000506000000020004" pitchFamily="2" charset="0"/>
              </a:rPr>
              <a:t>Isso representa mais informação do que foi criado nos últimos</a:t>
            </a:r>
          </a:p>
        </p:txBody>
      </p:sp>
      <p:grpSp>
        <p:nvGrpSpPr>
          <p:cNvPr id="4" name="Group 3"/>
          <p:cNvGrpSpPr/>
          <p:nvPr/>
        </p:nvGrpSpPr>
        <p:grpSpPr>
          <a:xfrm>
            <a:off x="5072399" y="543839"/>
            <a:ext cx="2053552" cy="493259"/>
            <a:chOff x="5015346" y="543839"/>
            <a:chExt cx="2053552" cy="493259"/>
          </a:xfrm>
        </p:grpSpPr>
        <p:sp>
          <p:nvSpPr>
            <p:cNvPr id="5" name="Rectangle 4"/>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6"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3169280464"/>
      </p:ext>
    </p:extLst>
  </p:cSld>
  <p:clrMapOvr>
    <a:masterClrMapping/>
  </p:clrMapOvr>
  <mc:AlternateContent xmlns:mc="http://schemas.openxmlformats.org/markup-compatibility/2006" xmlns:p14="http://schemas.microsoft.com/office/powerpoint/2010/main">
    <mc:Choice Requires="p14">
      <p:transition p14:dur="0" advClick="0" advTm="3300"/>
    </mc:Choice>
    <mc:Fallback xmlns="">
      <p:transition advClick="0" advTm="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50" fill="hold"/>
                                        <p:tgtEl>
                                          <p:spTgt spid="17"/>
                                        </p:tgtEl>
                                        <p:attrNameLst>
                                          <p:attrName>ppt_x</p:attrName>
                                        </p:attrNameLst>
                                      </p:cBhvr>
                                      <p:tavLst>
                                        <p:tav tm="0">
                                          <p:val>
                                            <p:strVal val="0-#ppt_w/2"/>
                                          </p:val>
                                        </p:tav>
                                        <p:tav tm="100000">
                                          <p:val>
                                            <p:strVal val="#ppt_x"/>
                                          </p:val>
                                        </p:tav>
                                      </p:tavLst>
                                    </p:anim>
                                    <p:anim calcmode="lin" valueType="num">
                                      <p:cBhvr additive="base">
                                        <p:cTn id="12" dur="2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2" presetClass="exit" presetSubtype="1" accel="100000" fill="hold" grpId="1" nodeType="afterEffect">
                                  <p:stCondLst>
                                    <p:cond delay="4000"/>
                                  </p:stCondLst>
                                  <p:childTnLst>
                                    <p:anim calcmode="lin" valueType="num">
                                      <p:cBhvr additive="base">
                                        <p:cTn id="15" dur="250"/>
                                        <p:tgtEl>
                                          <p:spTgt spid="3"/>
                                        </p:tgtEl>
                                        <p:attrNameLst>
                                          <p:attrName>ppt_x</p:attrName>
                                        </p:attrNameLst>
                                      </p:cBhvr>
                                      <p:tavLst>
                                        <p:tav tm="0">
                                          <p:val>
                                            <p:strVal val="ppt_x"/>
                                          </p:val>
                                        </p:tav>
                                        <p:tav tm="100000">
                                          <p:val>
                                            <p:strVal val="ppt_x"/>
                                          </p:val>
                                        </p:tav>
                                      </p:tavLst>
                                    </p:anim>
                                    <p:anim calcmode="lin" valueType="num">
                                      <p:cBhvr additive="base">
                                        <p:cTn id="16" dur="250"/>
                                        <p:tgtEl>
                                          <p:spTgt spid="3"/>
                                        </p:tgtEl>
                                        <p:attrNameLst>
                                          <p:attrName>ppt_y</p:attrName>
                                        </p:attrNameLst>
                                      </p:cBhvr>
                                      <p:tavLst>
                                        <p:tav tm="0">
                                          <p:val>
                                            <p:strVal val="ppt_y"/>
                                          </p:val>
                                        </p:tav>
                                        <p:tav tm="100000">
                                          <p:val>
                                            <p:strVal val="0-ppt_h/2"/>
                                          </p:val>
                                        </p:tav>
                                      </p:tavLst>
                                    </p:anim>
                                    <p:set>
                                      <p:cBhvr>
                                        <p:cTn id="17" dur="1" fill="hold">
                                          <p:stCondLst>
                                            <p:cond delay="249"/>
                                          </p:stCondLst>
                                        </p:cTn>
                                        <p:tgtEl>
                                          <p:spTgt spid="3"/>
                                        </p:tgtEl>
                                        <p:attrNameLst>
                                          <p:attrName>style.visibility</p:attrName>
                                        </p:attrNameLst>
                                      </p:cBhvr>
                                      <p:to>
                                        <p:strVal val="hidden"/>
                                      </p:to>
                                    </p:set>
                                  </p:childTnLst>
                                </p:cTn>
                              </p:par>
                              <p:par>
                                <p:cTn id="18" presetID="2" presetClass="exit" presetSubtype="1" accel="100000" fill="hold" grpId="1" nodeType="withEffect">
                                  <p:stCondLst>
                                    <p:cond delay="4000"/>
                                  </p:stCondLst>
                                  <p:childTnLst>
                                    <p:anim calcmode="lin" valueType="num">
                                      <p:cBhvr additive="base">
                                        <p:cTn id="19" dur="250"/>
                                        <p:tgtEl>
                                          <p:spTgt spid="17"/>
                                        </p:tgtEl>
                                        <p:attrNameLst>
                                          <p:attrName>ppt_x</p:attrName>
                                        </p:attrNameLst>
                                      </p:cBhvr>
                                      <p:tavLst>
                                        <p:tav tm="0">
                                          <p:val>
                                            <p:strVal val="ppt_x"/>
                                          </p:val>
                                        </p:tav>
                                        <p:tav tm="100000">
                                          <p:val>
                                            <p:strVal val="ppt_x"/>
                                          </p:val>
                                        </p:tav>
                                      </p:tavLst>
                                    </p:anim>
                                    <p:anim calcmode="lin" valueType="num">
                                      <p:cBhvr additive="base">
                                        <p:cTn id="20" dur="250"/>
                                        <p:tgtEl>
                                          <p:spTgt spid="17"/>
                                        </p:tgtEl>
                                        <p:attrNameLst>
                                          <p:attrName>ppt_y</p:attrName>
                                        </p:attrNameLst>
                                      </p:cBhvr>
                                      <p:tavLst>
                                        <p:tav tm="0">
                                          <p:val>
                                            <p:strVal val="ppt_y"/>
                                          </p:val>
                                        </p:tav>
                                        <p:tav tm="100000">
                                          <p:val>
                                            <p:strVal val="0-ppt_h/2"/>
                                          </p:val>
                                        </p:tav>
                                      </p:tavLst>
                                    </p:anim>
                                    <p:set>
                                      <p:cBhvr>
                                        <p:cTn id="21" dur="1" fill="hold">
                                          <p:stCondLst>
                                            <p:cond delay="2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712" y="1816308"/>
            <a:ext cx="754221" cy="785547"/>
          </a:xfrm>
          <a:prstGeom prst="rect">
            <a:avLst/>
          </a:prstGeom>
        </p:spPr>
      </p:pic>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712" y="1816309"/>
            <a:ext cx="754221" cy="785546"/>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9297" y="1162586"/>
            <a:ext cx="957188" cy="860543"/>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9297" y="1162586"/>
            <a:ext cx="957188" cy="860542"/>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88740" y="2423718"/>
            <a:ext cx="792909" cy="1958793"/>
          </a:xfrm>
          <a:prstGeom prst="rect">
            <a:avLst/>
          </a:prstGeom>
        </p:spPr>
      </p:pic>
      <p:sp>
        <p:nvSpPr>
          <p:cNvPr id="38" name="Title 1"/>
          <p:cNvSpPr txBox="1">
            <a:spLocks/>
          </p:cNvSpPr>
          <p:nvPr/>
        </p:nvSpPr>
        <p:spPr>
          <a:xfrm>
            <a:off x="6143495" y="2033601"/>
            <a:ext cx="5097424"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Jovens profissionais de hoje podem usar aplicativos em seus telefones para:</a:t>
            </a:r>
            <a:endParaRPr lang="en-US" sz="2500" b="0" dirty="0">
              <a:solidFill>
                <a:srgbClr val="FFFFFF"/>
              </a:solidFill>
              <a:latin typeface="EYInterstate Light" panose="02000506000000020004" pitchFamily="2" charset="0"/>
            </a:endParaRPr>
          </a:p>
        </p:txBody>
      </p:sp>
      <p:sp>
        <p:nvSpPr>
          <p:cNvPr id="50" name="Title 1"/>
          <p:cNvSpPr txBox="1">
            <a:spLocks/>
          </p:cNvSpPr>
          <p:nvPr/>
        </p:nvSpPr>
        <p:spPr>
          <a:xfrm>
            <a:off x="6547852" y="3189971"/>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Ter seu apartamento limpo</a:t>
            </a:r>
          </a:p>
          <a:p>
            <a:pPr algn="ctr">
              <a:lnSpc>
                <a:spcPct val="100000"/>
              </a:lnSpc>
            </a:pPr>
            <a:r>
              <a:rPr lang="pt-BR" sz="2500" b="0" dirty="0">
                <a:solidFill>
                  <a:srgbClr val="FFFFFF"/>
                </a:solidFill>
                <a:latin typeface="EYInterstate Light" panose="02000506000000020004" pitchFamily="2" charset="0"/>
              </a:rPr>
              <a:t>com o Handy</a:t>
            </a:r>
          </a:p>
        </p:txBody>
      </p:sp>
      <p:sp>
        <p:nvSpPr>
          <p:cNvPr id="51" name="Title 1"/>
          <p:cNvSpPr txBox="1">
            <a:spLocks/>
          </p:cNvSpPr>
          <p:nvPr/>
        </p:nvSpPr>
        <p:spPr>
          <a:xfrm>
            <a:off x="5907926" y="3132973"/>
            <a:ext cx="5785915"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Fazer compras no supermercado e recebê-las em casa</a:t>
            </a:r>
          </a:p>
          <a:p>
            <a:pPr algn="ctr">
              <a:lnSpc>
                <a:spcPct val="100000"/>
              </a:lnSpc>
            </a:pPr>
            <a:r>
              <a:rPr lang="pt-BR" sz="2500" b="0" dirty="0">
                <a:solidFill>
                  <a:srgbClr val="FFFFFF"/>
                </a:solidFill>
                <a:latin typeface="EYInterstate Light" panose="02000506000000020004" pitchFamily="2" charset="0"/>
              </a:rPr>
              <a:t>com o Instacart</a:t>
            </a:r>
          </a:p>
        </p:txBody>
      </p:sp>
      <p:sp>
        <p:nvSpPr>
          <p:cNvPr id="52" name="Title 1"/>
          <p:cNvSpPr txBox="1">
            <a:spLocks/>
          </p:cNvSpPr>
          <p:nvPr/>
        </p:nvSpPr>
        <p:spPr>
          <a:xfrm>
            <a:off x="6636809" y="3177035"/>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Ter suas roupas lavadas </a:t>
            </a:r>
          </a:p>
          <a:p>
            <a:pPr algn="ctr">
              <a:lnSpc>
                <a:spcPct val="100000"/>
              </a:lnSpc>
            </a:pPr>
            <a:r>
              <a:rPr lang="pt-BR" sz="2500" b="0" dirty="0">
                <a:solidFill>
                  <a:srgbClr val="FFFFFF"/>
                </a:solidFill>
                <a:latin typeface="EYInterstate Light" panose="02000506000000020004" pitchFamily="2" charset="0"/>
              </a:rPr>
              <a:t>com o Washio</a:t>
            </a:r>
          </a:p>
        </p:txBody>
      </p:sp>
      <p:sp>
        <p:nvSpPr>
          <p:cNvPr id="53" name="Title 1"/>
          <p:cNvSpPr txBox="1">
            <a:spLocks/>
          </p:cNvSpPr>
          <p:nvPr/>
        </p:nvSpPr>
        <p:spPr>
          <a:xfrm>
            <a:off x="6617086" y="3164099"/>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Encomendar flores</a:t>
            </a:r>
          </a:p>
          <a:p>
            <a:pPr algn="ctr">
              <a:lnSpc>
                <a:spcPct val="100000"/>
              </a:lnSpc>
            </a:pPr>
            <a:r>
              <a:rPr lang="pt-BR" sz="2500" b="0" dirty="0">
                <a:solidFill>
                  <a:srgbClr val="FFFFFF"/>
                </a:solidFill>
                <a:latin typeface="EYInterstate Light" panose="02000506000000020004" pitchFamily="2" charset="0"/>
              </a:rPr>
              <a:t>com o BloomThat</a:t>
            </a:r>
          </a:p>
        </p:txBody>
      </p:sp>
      <p:sp>
        <p:nvSpPr>
          <p:cNvPr id="54" name="Title 1"/>
          <p:cNvSpPr txBox="1">
            <a:spLocks/>
          </p:cNvSpPr>
          <p:nvPr/>
        </p:nvSpPr>
        <p:spPr>
          <a:xfrm>
            <a:off x="6617086" y="3162250"/>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Obter um assistente pessoal</a:t>
            </a:r>
          </a:p>
          <a:p>
            <a:pPr algn="ctr">
              <a:lnSpc>
                <a:spcPct val="100000"/>
              </a:lnSpc>
            </a:pPr>
            <a:r>
              <a:rPr lang="pt-BR" sz="2500" b="0" dirty="0">
                <a:solidFill>
                  <a:srgbClr val="FFFFFF"/>
                </a:solidFill>
                <a:latin typeface="EYInterstate Light" panose="02000506000000020004" pitchFamily="2" charset="0"/>
              </a:rPr>
              <a:t>com o Fancy Hands</a:t>
            </a:r>
          </a:p>
        </p:txBody>
      </p:sp>
      <p:sp>
        <p:nvSpPr>
          <p:cNvPr id="55" name="Title 1"/>
          <p:cNvSpPr txBox="1">
            <a:spLocks/>
          </p:cNvSpPr>
          <p:nvPr/>
        </p:nvSpPr>
        <p:spPr>
          <a:xfrm>
            <a:off x="6508409" y="3148278"/>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Realizar uma tarefa</a:t>
            </a:r>
          </a:p>
          <a:p>
            <a:pPr algn="ctr">
              <a:lnSpc>
                <a:spcPct val="100000"/>
              </a:lnSpc>
            </a:pPr>
            <a:r>
              <a:rPr lang="pt-BR" sz="2500" b="0" dirty="0">
                <a:solidFill>
                  <a:srgbClr val="FFFFFF"/>
                </a:solidFill>
                <a:latin typeface="EYInterstate Light" panose="02000506000000020004" pitchFamily="2" charset="0"/>
              </a:rPr>
              <a:t>com o </a:t>
            </a:r>
            <a:r>
              <a:rPr lang="pt-BR" sz="2500" b="0" dirty="0" err="1">
                <a:solidFill>
                  <a:srgbClr val="FFFFFF"/>
                </a:solidFill>
                <a:latin typeface="EYInterstate Light" panose="02000506000000020004" pitchFamily="2" charset="0"/>
              </a:rPr>
              <a:t>TaskRabbit</a:t>
            </a:r>
            <a:endParaRPr lang="pt-BR" sz="2500" b="0" dirty="0">
              <a:solidFill>
                <a:srgbClr val="FFFFFF"/>
              </a:solidFill>
              <a:latin typeface="EYInterstate Light" panose="02000506000000020004" pitchFamily="2" charset="0"/>
            </a:endParaRPr>
          </a:p>
        </p:txBody>
      </p:sp>
      <p:sp>
        <p:nvSpPr>
          <p:cNvPr id="56" name="Title 1"/>
          <p:cNvSpPr txBox="1">
            <a:spLocks/>
          </p:cNvSpPr>
          <p:nvPr/>
        </p:nvSpPr>
        <p:spPr>
          <a:xfrm>
            <a:off x="5965582" y="3133693"/>
            <a:ext cx="545325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Comprar comida de qualidade e receber em casa em 10 minutos</a:t>
            </a:r>
          </a:p>
          <a:p>
            <a:pPr algn="ctr">
              <a:lnSpc>
                <a:spcPct val="100000"/>
              </a:lnSpc>
            </a:pPr>
            <a:r>
              <a:rPr lang="pt-BR" sz="2500" b="0" dirty="0">
                <a:solidFill>
                  <a:srgbClr val="FFFFFF"/>
                </a:solidFill>
                <a:latin typeface="EYInterstate Light" panose="02000506000000020004" pitchFamily="2" charset="0"/>
              </a:rPr>
              <a:t>com o Sprig</a:t>
            </a:r>
          </a:p>
        </p:txBody>
      </p:sp>
      <p:sp>
        <p:nvSpPr>
          <p:cNvPr id="57" name="Title 1"/>
          <p:cNvSpPr txBox="1">
            <a:spLocks/>
          </p:cNvSpPr>
          <p:nvPr/>
        </p:nvSpPr>
        <p:spPr>
          <a:xfrm>
            <a:off x="6074258" y="3175594"/>
            <a:ext cx="545325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D200"/>
                </a:solidFill>
                <a:latin typeface="EYInterstate Light" panose="02000506000000020004" pitchFamily="2" charset="0"/>
              </a:rPr>
              <a:t>Embrulhar presentes e entregá-los</a:t>
            </a:r>
          </a:p>
          <a:p>
            <a:pPr algn="ctr">
              <a:lnSpc>
                <a:spcPct val="100000"/>
              </a:lnSpc>
            </a:pPr>
            <a:r>
              <a:rPr lang="pt-BR" sz="2500" b="0" dirty="0">
                <a:solidFill>
                  <a:srgbClr val="FFFFFF"/>
                </a:solidFill>
                <a:latin typeface="EYInterstate Light" panose="02000506000000020004" pitchFamily="2" charset="0"/>
              </a:rPr>
              <a:t>com o Shyp</a:t>
            </a:r>
          </a:p>
        </p:txBody>
      </p:sp>
      <p:sp>
        <p:nvSpPr>
          <p:cNvPr id="33" name="Title 1"/>
          <p:cNvSpPr txBox="1">
            <a:spLocks/>
          </p:cNvSpPr>
          <p:nvPr/>
        </p:nvSpPr>
        <p:spPr>
          <a:xfrm>
            <a:off x="6271895" y="3136172"/>
            <a:ext cx="5097424"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af-ZA" sz="2500" b="0" dirty="0">
                <a:solidFill>
                  <a:srgbClr val="FFFFFF"/>
                </a:solidFill>
                <a:latin typeface="EYInterstate Light" panose="02000506000000020004" pitchFamily="2" charset="0"/>
              </a:rPr>
              <a:t>Essas são as novas empresas que irão empregar o trabalhador autônomo.</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3399" y="1699562"/>
            <a:ext cx="941926" cy="941926"/>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53399" y="1699562"/>
            <a:ext cx="941926" cy="941926"/>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1748" y="3084807"/>
            <a:ext cx="571438" cy="745354"/>
          </a:xfrm>
          <a:prstGeom prst="rect">
            <a:avLst/>
          </a:prstGeom>
        </p:spPr>
      </p:pic>
      <p:pic>
        <p:nvPicPr>
          <p:cNvPr id="48" name="Picture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1748" y="3084806"/>
            <a:ext cx="571438" cy="74535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82375" y="4294273"/>
            <a:ext cx="664282" cy="788359"/>
          </a:xfrm>
          <a:prstGeom prst="rect">
            <a:avLst/>
          </a:prstGeom>
        </p:spPr>
      </p:pic>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82375" y="4294273"/>
            <a:ext cx="664281" cy="788359"/>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49187" y="4907056"/>
            <a:ext cx="732462" cy="738532"/>
          </a:xfrm>
          <a:prstGeom prst="rect">
            <a:avLst/>
          </a:prstGeom>
        </p:spPr>
      </p:pic>
      <p:pic>
        <p:nvPicPr>
          <p:cNvPr id="58" name="Picture 5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49187" y="4907056"/>
            <a:ext cx="732461" cy="738532"/>
          </a:xfrm>
          <a:prstGeom prst="rect">
            <a:avLst/>
          </a:prstGeom>
        </p:spPr>
      </p:pic>
      <p:pic>
        <p:nvPicPr>
          <p:cNvPr id="6" name="Picture 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32023" y="4294273"/>
            <a:ext cx="741618" cy="759742"/>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32023" y="4294273"/>
            <a:ext cx="741618" cy="759741"/>
          </a:xfrm>
          <a:prstGeom prst="rect">
            <a:avLst/>
          </a:prstGeom>
        </p:spPr>
      </p:pic>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2760" y="3169331"/>
            <a:ext cx="760942" cy="680273"/>
          </a:xfrm>
          <a:prstGeom prst="rect">
            <a:avLst/>
          </a:prstGeom>
        </p:spPr>
      </p:pic>
      <p:pic>
        <p:nvPicPr>
          <p:cNvPr id="60" name="Picture 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2760" y="3169331"/>
            <a:ext cx="760942" cy="680272"/>
          </a:xfrm>
          <a:prstGeom prst="rect">
            <a:avLst/>
          </a:prstGeom>
        </p:spPr>
      </p:pic>
    </p:spTree>
    <p:extLst>
      <p:ext uri="{BB962C8B-B14F-4D97-AF65-F5344CB8AC3E}">
        <p14:creationId xmlns:p14="http://schemas.microsoft.com/office/powerpoint/2010/main" val="4082059522"/>
      </p:ext>
    </p:extLst>
  </p:cSld>
  <p:clrMapOvr>
    <a:masterClrMapping/>
  </p:clrMapOvr>
  <p:transition spd="slow" advClick="0" advTm="2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nodeType="withEffect">
                                  <p:stCondLst>
                                    <p:cond delay="200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3000"/>
                            </p:stCondLst>
                            <p:childTnLst>
                              <p:par>
                                <p:cTn id="16" presetID="2" presetClass="exit" presetSubtype="2" accel="100000" fill="hold" grpId="1" nodeType="afterEffect">
                                  <p:stCondLst>
                                    <p:cond delay="1500"/>
                                  </p:stCondLst>
                                  <p:childTnLst>
                                    <p:anim calcmode="lin" valueType="num">
                                      <p:cBhvr additive="base">
                                        <p:cTn id="17" dur="250"/>
                                        <p:tgtEl>
                                          <p:spTgt spid="50"/>
                                        </p:tgtEl>
                                        <p:attrNameLst>
                                          <p:attrName>ppt_x</p:attrName>
                                        </p:attrNameLst>
                                      </p:cBhvr>
                                      <p:tavLst>
                                        <p:tav tm="0">
                                          <p:val>
                                            <p:strVal val="ppt_x"/>
                                          </p:val>
                                        </p:tav>
                                        <p:tav tm="100000">
                                          <p:val>
                                            <p:strVal val="1+ppt_w/2"/>
                                          </p:val>
                                        </p:tav>
                                      </p:tavLst>
                                    </p:anim>
                                    <p:anim calcmode="lin" valueType="num">
                                      <p:cBhvr additive="base">
                                        <p:cTn id="18" dur="250"/>
                                        <p:tgtEl>
                                          <p:spTgt spid="50"/>
                                        </p:tgtEl>
                                        <p:attrNameLst>
                                          <p:attrName>ppt_y</p:attrName>
                                        </p:attrNameLst>
                                      </p:cBhvr>
                                      <p:tavLst>
                                        <p:tav tm="0">
                                          <p:val>
                                            <p:strVal val="ppt_y"/>
                                          </p:val>
                                        </p:tav>
                                        <p:tav tm="100000">
                                          <p:val>
                                            <p:strVal val="ppt_y"/>
                                          </p:val>
                                        </p:tav>
                                      </p:tavLst>
                                    </p:anim>
                                    <p:set>
                                      <p:cBhvr>
                                        <p:cTn id="19" dur="1" fill="hold">
                                          <p:stCondLst>
                                            <p:cond delay="249"/>
                                          </p:stCondLst>
                                        </p:cTn>
                                        <p:tgtEl>
                                          <p:spTgt spid="50"/>
                                        </p:tgtEl>
                                        <p:attrNameLst>
                                          <p:attrName>style.visibility</p:attrName>
                                        </p:attrNameLst>
                                      </p:cBhvr>
                                      <p:to>
                                        <p:strVal val="hidden"/>
                                      </p:to>
                                    </p:set>
                                  </p:childTnLst>
                                </p:cTn>
                              </p:par>
                              <p:par>
                                <p:cTn id="20" presetID="10" presetClass="exit" presetSubtype="0" fill="hold" nodeType="withEffect">
                                  <p:stCondLst>
                                    <p:cond delay="150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500"/>
                            </p:stCondLst>
                            <p:childTnLst>
                              <p:par>
                                <p:cTn id="31" presetID="2" presetClass="exit" presetSubtype="2" accel="100000" fill="hold" grpId="1" nodeType="afterEffect">
                                  <p:stCondLst>
                                    <p:cond delay="1500"/>
                                  </p:stCondLst>
                                  <p:childTnLst>
                                    <p:anim calcmode="lin" valueType="num">
                                      <p:cBhvr additive="base">
                                        <p:cTn id="32" dur="250"/>
                                        <p:tgtEl>
                                          <p:spTgt spid="51"/>
                                        </p:tgtEl>
                                        <p:attrNameLst>
                                          <p:attrName>ppt_x</p:attrName>
                                        </p:attrNameLst>
                                      </p:cBhvr>
                                      <p:tavLst>
                                        <p:tav tm="0">
                                          <p:val>
                                            <p:strVal val="ppt_x"/>
                                          </p:val>
                                        </p:tav>
                                        <p:tav tm="100000">
                                          <p:val>
                                            <p:strVal val="1+ppt_w/2"/>
                                          </p:val>
                                        </p:tav>
                                      </p:tavLst>
                                    </p:anim>
                                    <p:anim calcmode="lin" valueType="num">
                                      <p:cBhvr additive="base">
                                        <p:cTn id="33" dur="250"/>
                                        <p:tgtEl>
                                          <p:spTgt spid="51"/>
                                        </p:tgtEl>
                                        <p:attrNameLst>
                                          <p:attrName>ppt_y</p:attrName>
                                        </p:attrNameLst>
                                      </p:cBhvr>
                                      <p:tavLst>
                                        <p:tav tm="0">
                                          <p:val>
                                            <p:strVal val="ppt_y"/>
                                          </p:val>
                                        </p:tav>
                                        <p:tav tm="100000">
                                          <p:val>
                                            <p:strVal val="ppt_y"/>
                                          </p:val>
                                        </p:tav>
                                      </p:tavLst>
                                    </p:anim>
                                    <p:set>
                                      <p:cBhvr>
                                        <p:cTn id="34" dur="1" fill="hold">
                                          <p:stCondLst>
                                            <p:cond delay="249"/>
                                          </p:stCondLst>
                                        </p:cTn>
                                        <p:tgtEl>
                                          <p:spTgt spid="51"/>
                                        </p:tgtEl>
                                        <p:attrNameLst>
                                          <p:attrName>style.visibility</p:attrName>
                                        </p:attrNameLst>
                                      </p:cBhvr>
                                      <p:to>
                                        <p:strVal val="hidden"/>
                                      </p:to>
                                    </p:set>
                                  </p:childTnLst>
                                </p:cTn>
                              </p:par>
                              <p:par>
                                <p:cTn id="35" presetID="10" presetClass="exit" presetSubtype="0" fill="hold" nodeType="withEffect">
                                  <p:stCondLst>
                                    <p:cond delay="150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8000"/>
                            </p:stCondLst>
                            <p:childTnLst>
                              <p:par>
                                <p:cTn id="46" presetID="2" presetClass="exit" presetSubtype="2" accel="100000" fill="hold" grpId="1" nodeType="afterEffect">
                                  <p:stCondLst>
                                    <p:cond delay="1500"/>
                                  </p:stCondLst>
                                  <p:childTnLst>
                                    <p:anim calcmode="lin" valueType="num">
                                      <p:cBhvr additive="base">
                                        <p:cTn id="47" dur="250"/>
                                        <p:tgtEl>
                                          <p:spTgt spid="52"/>
                                        </p:tgtEl>
                                        <p:attrNameLst>
                                          <p:attrName>ppt_x</p:attrName>
                                        </p:attrNameLst>
                                      </p:cBhvr>
                                      <p:tavLst>
                                        <p:tav tm="0">
                                          <p:val>
                                            <p:strVal val="ppt_x"/>
                                          </p:val>
                                        </p:tav>
                                        <p:tav tm="100000">
                                          <p:val>
                                            <p:strVal val="1+ppt_w/2"/>
                                          </p:val>
                                        </p:tav>
                                      </p:tavLst>
                                    </p:anim>
                                    <p:anim calcmode="lin" valueType="num">
                                      <p:cBhvr additive="base">
                                        <p:cTn id="48" dur="250"/>
                                        <p:tgtEl>
                                          <p:spTgt spid="52"/>
                                        </p:tgtEl>
                                        <p:attrNameLst>
                                          <p:attrName>ppt_y</p:attrName>
                                        </p:attrNameLst>
                                      </p:cBhvr>
                                      <p:tavLst>
                                        <p:tav tm="0">
                                          <p:val>
                                            <p:strVal val="ppt_y"/>
                                          </p:val>
                                        </p:tav>
                                        <p:tav tm="100000">
                                          <p:val>
                                            <p:strVal val="ppt_y"/>
                                          </p:val>
                                        </p:tav>
                                      </p:tavLst>
                                    </p:anim>
                                    <p:set>
                                      <p:cBhvr>
                                        <p:cTn id="49" dur="1" fill="hold">
                                          <p:stCondLst>
                                            <p:cond delay="249"/>
                                          </p:stCondLst>
                                        </p:cTn>
                                        <p:tgtEl>
                                          <p:spTgt spid="52"/>
                                        </p:tgtEl>
                                        <p:attrNameLst>
                                          <p:attrName>style.visibility</p:attrName>
                                        </p:attrNameLst>
                                      </p:cBhvr>
                                      <p:to>
                                        <p:strVal val="hidden"/>
                                      </p:to>
                                    </p:set>
                                  </p:childTnLst>
                                </p:cTn>
                              </p:par>
                              <p:par>
                                <p:cTn id="50" presetID="10" presetClass="exit" presetSubtype="0" fill="hold" nodeType="withEffect">
                                  <p:stCondLst>
                                    <p:cond delay="1500"/>
                                  </p:stCondLst>
                                  <p:childTnLst>
                                    <p:animEffect transition="out" filter="fade">
                                      <p:cBhvr>
                                        <p:cTn id="51" dur="500"/>
                                        <p:tgtEl>
                                          <p:spTgt spid="49"/>
                                        </p:tgtEl>
                                      </p:cBhvr>
                                    </p:animEffect>
                                    <p:set>
                                      <p:cBhvr>
                                        <p:cTn id="52" dur="1" fill="hold">
                                          <p:stCondLst>
                                            <p:cond delay="499"/>
                                          </p:stCondLst>
                                        </p:cTn>
                                        <p:tgtEl>
                                          <p:spTgt spid="49"/>
                                        </p:tgtEl>
                                        <p:attrNameLst>
                                          <p:attrName>style.visibility</p:attrName>
                                        </p:attrNameLst>
                                      </p:cBhvr>
                                      <p:to>
                                        <p:strVal val="hidden"/>
                                      </p:to>
                                    </p:set>
                                  </p:childTnLst>
                                </p:cTn>
                              </p:par>
                            </p:childTnLst>
                          </p:cTn>
                        </p:par>
                        <p:par>
                          <p:cTn id="53" fill="hold">
                            <p:stCondLst>
                              <p:cond delay="10000"/>
                            </p:stCondLst>
                            <p:childTnLst>
                              <p:par>
                                <p:cTn id="54" presetID="10" presetClass="entr" presetSubtype="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par>
                          <p:cTn id="60" fill="hold">
                            <p:stCondLst>
                              <p:cond delay="10500"/>
                            </p:stCondLst>
                            <p:childTnLst>
                              <p:par>
                                <p:cTn id="61" presetID="2" presetClass="exit" presetSubtype="2" accel="100000" fill="hold" grpId="1" nodeType="afterEffect">
                                  <p:stCondLst>
                                    <p:cond delay="1500"/>
                                  </p:stCondLst>
                                  <p:childTnLst>
                                    <p:anim calcmode="lin" valueType="num">
                                      <p:cBhvr additive="base">
                                        <p:cTn id="62" dur="250"/>
                                        <p:tgtEl>
                                          <p:spTgt spid="53"/>
                                        </p:tgtEl>
                                        <p:attrNameLst>
                                          <p:attrName>ppt_x</p:attrName>
                                        </p:attrNameLst>
                                      </p:cBhvr>
                                      <p:tavLst>
                                        <p:tav tm="0">
                                          <p:val>
                                            <p:strVal val="ppt_x"/>
                                          </p:val>
                                        </p:tav>
                                        <p:tav tm="100000">
                                          <p:val>
                                            <p:strVal val="1+ppt_w/2"/>
                                          </p:val>
                                        </p:tav>
                                      </p:tavLst>
                                    </p:anim>
                                    <p:anim calcmode="lin" valueType="num">
                                      <p:cBhvr additive="base">
                                        <p:cTn id="63" dur="250"/>
                                        <p:tgtEl>
                                          <p:spTgt spid="53"/>
                                        </p:tgtEl>
                                        <p:attrNameLst>
                                          <p:attrName>ppt_y</p:attrName>
                                        </p:attrNameLst>
                                      </p:cBhvr>
                                      <p:tavLst>
                                        <p:tav tm="0">
                                          <p:val>
                                            <p:strVal val="ppt_y"/>
                                          </p:val>
                                        </p:tav>
                                        <p:tav tm="100000">
                                          <p:val>
                                            <p:strVal val="ppt_y"/>
                                          </p:val>
                                        </p:tav>
                                      </p:tavLst>
                                    </p:anim>
                                    <p:set>
                                      <p:cBhvr>
                                        <p:cTn id="64" dur="1" fill="hold">
                                          <p:stCondLst>
                                            <p:cond delay="249"/>
                                          </p:stCondLst>
                                        </p:cTn>
                                        <p:tgtEl>
                                          <p:spTgt spid="53"/>
                                        </p:tgtEl>
                                        <p:attrNameLst>
                                          <p:attrName>style.visibility</p:attrName>
                                        </p:attrNameLst>
                                      </p:cBhvr>
                                      <p:to>
                                        <p:strVal val="hidden"/>
                                      </p:to>
                                    </p:set>
                                  </p:childTnLst>
                                </p:cTn>
                              </p:par>
                              <p:par>
                                <p:cTn id="65" presetID="10" presetClass="exit" presetSubtype="0" fill="hold" nodeType="withEffect">
                                  <p:stCondLst>
                                    <p:cond delay="1500"/>
                                  </p:stCondLst>
                                  <p:childTnLst>
                                    <p:animEffect transition="out" filter="fade">
                                      <p:cBhvr>
                                        <p:cTn id="66" dur="500"/>
                                        <p:tgtEl>
                                          <p:spTgt spid="58"/>
                                        </p:tgtEl>
                                      </p:cBhvr>
                                    </p:animEffect>
                                    <p:set>
                                      <p:cBhvr>
                                        <p:cTn id="67" dur="1" fill="hold">
                                          <p:stCondLst>
                                            <p:cond delay="499"/>
                                          </p:stCondLst>
                                        </p:cTn>
                                        <p:tgtEl>
                                          <p:spTgt spid="58"/>
                                        </p:tgtEl>
                                        <p:attrNameLst>
                                          <p:attrName>style.visibility</p:attrName>
                                        </p:attrNameLst>
                                      </p:cBhvr>
                                      <p:to>
                                        <p:strVal val="hidden"/>
                                      </p:to>
                                    </p:set>
                                  </p:childTnLst>
                                </p:cTn>
                              </p:par>
                            </p:childTnLst>
                          </p:cTn>
                        </p:par>
                        <p:par>
                          <p:cTn id="68" fill="hold">
                            <p:stCondLst>
                              <p:cond delay="12500"/>
                            </p:stCondLst>
                            <p:childTnLst>
                              <p:par>
                                <p:cTn id="69" presetID="10" presetClass="entr" presetSubtype="0"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childTnLst>
                          </p:cTn>
                        </p:par>
                        <p:par>
                          <p:cTn id="75" fill="hold">
                            <p:stCondLst>
                              <p:cond delay="13000"/>
                            </p:stCondLst>
                            <p:childTnLst>
                              <p:par>
                                <p:cTn id="76" presetID="2" presetClass="exit" presetSubtype="2" accel="100000" fill="hold" grpId="1" nodeType="afterEffect">
                                  <p:stCondLst>
                                    <p:cond delay="1500"/>
                                  </p:stCondLst>
                                  <p:childTnLst>
                                    <p:anim calcmode="lin" valueType="num">
                                      <p:cBhvr additive="base">
                                        <p:cTn id="77" dur="250"/>
                                        <p:tgtEl>
                                          <p:spTgt spid="54"/>
                                        </p:tgtEl>
                                        <p:attrNameLst>
                                          <p:attrName>ppt_x</p:attrName>
                                        </p:attrNameLst>
                                      </p:cBhvr>
                                      <p:tavLst>
                                        <p:tav tm="0">
                                          <p:val>
                                            <p:strVal val="ppt_x"/>
                                          </p:val>
                                        </p:tav>
                                        <p:tav tm="100000">
                                          <p:val>
                                            <p:strVal val="1+ppt_w/2"/>
                                          </p:val>
                                        </p:tav>
                                      </p:tavLst>
                                    </p:anim>
                                    <p:anim calcmode="lin" valueType="num">
                                      <p:cBhvr additive="base">
                                        <p:cTn id="78" dur="250"/>
                                        <p:tgtEl>
                                          <p:spTgt spid="54"/>
                                        </p:tgtEl>
                                        <p:attrNameLst>
                                          <p:attrName>ppt_y</p:attrName>
                                        </p:attrNameLst>
                                      </p:cBhvr>
                                      <p:tavLst>
                                        <p:tav tm="0">
                                          <p:val>
                                            <p:strVal val="ppt_y"/>
                                          </p:val>
                                        </p:tav>
                                        <p:tav tm="100000">
                                          <p:val>
                                            <p:strVal val="ppt_y"/>
                                          </p:val>
                                        </p:tav>
                                      </p:tavLst>
                                    </p:anim>
                                    <p:set>
                                      <p:cBhvr>
                                        <p:cTn id="79" dur="1" fill="hold">
                                          <p:stCondLst>
                                            <p:cond delay="249"/>
                                          </p:stCondLst>
                                        </p:cTn>
                                        <p:tgtEl>
                                          <p:spTgt spid="54"/>
                                        </p:tgtEl>
                                        <p:attrNameLst>
                                          <p:attrName>style.visibility</p:attrName>
                                        </p:attrNameLst>
                                      </p:cBhvr>
                                      <p:to>
                                        <p:strVal val="hidden"/>
                                      </p:to>
                                    </p:set>
                                  </p:childTnLst>
                                </p:cTn>
                              </p:par>
                              <p:par>
                                <p:cTn id="80" presetID="10" presetClass="exit" presetSubtype="0" fill="hold" nodeType="withEffect">
                                  <p:stCondLst>
                                    <p:cond delay="1500"/>
                                  </p:stCondLst>
                                  <p:childTnLst>
                                    <p:animEffect transition="out" filter="fade">
                                      <p:cBhvr>
                                        <p:cTn id="81" dur="500"/>
                                        <p:tgtEl>
                                          <p:spTgt spid="59"/>
                                        </p:tgtEl>
                                      </p:cBhvr>
                                    </p:animEffect>
                                    <p:set>
                                      <p:cBhvr>
                                        <p:cTn id="82" dur="1" fill="hold">
                                          <p:stCondLst>
                                            <p:cond delay="499"/>
                                          </p:stCondLst>
                                        </p:cTn>
                                        <p:tgtEl>
                                          <p:spTgt spid="59"/>
                                        </p:tgtEl>
                                        <p:attrNameLst>
                                          <p:attrName>style.visibility</p:attrName>
                                        </p:attrNameLst>
                                      </p:cBhvr>
                                      <p:to>
                                        <p:strVal val="hidden"/>
                                      </p:to>
                                    </p:set>
                                  </p:childTnLst>
                                </p:cTn>
                              </p:par>
                            </p:childTnLst>
                          </p:cTn>
                        </p:par>
                        <p:par>
                          <p:cTn id="83" fill="hold">
                            <p:stCondLst>
                              <p:cond delay="15000"/>
                            </p:stCondLst>
                            <p:childTnLst>
                              <p:par>
                                <p:cTn id="84" presetID="10" presetClass="entr" presetSubtype="0"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childTnLst>
                          </p:cTn>
                        </p:par>
                        <p:par>
                          <p:cTn id="90" fill="hold">
                            <p:stCondLst>
                              <p:cond delay="15500"/>
                            </p:stCondLst>
                            <p:childTnLst>
                              <p:par>
                                <p:cTn id="91" presetID="2" presetClass="exit" presetSubtype="2" accel="100000" fill="hold" grpId="1" nodeType="afterEffect">
                                  <p:stCondLst>
                                    <p:cond delay="1500"/>
                                  </p:stCondLst>
                                  <p:childTnLst>
                                    <p:anim calcmode="lin" valueType="num">
                                      <p:cBhvr additive="base">
                                        <p:cTn id="92" dur="250"/>
                                        <p:tgtEl>
                                          <p:spTgt spid="55"/>
                                        </p:tgtEl>
                                        <p:attrNameLst>
                                          <p:attrName>ppt_x</p:attrName>
                                        </p:attrNameLst>
                                      </p:cBhvr>
                                      <p:tavLst>
                                        <p:tav tm="0">
                                          <p:val>
                                            <p:strVal val="ppt_x"/>
                                          </p:val>
                                        </p:tav>
                                        <p:tav tm="100000">
                                          <p:val>
                                            <p:strVal val="1+ppt_w/2"/>
                                          </p:val>
                                        </p:tav>
                                      </p:tavLst>
                                    </p:anim>
                                    <p:anim calcmode="lin" valueType="num">
                                      <p:cBhvr additive="base">
                                        <p:cTn id="93" dur="250"/>
                                        <p:tgtEl>
                                          <p:spTgt spid="55"/>
                                        </p:tgtEl>
                                        <p:attrNameLst>
                                          <p:attrName>ppt_y</p:attrName>
                                        </p:attrNameLst>
                                      </p:cBhvr>
                                      <p:tavLst>
                                        <p:tav tm="0">
                                          <p:val>
                                            <p:strVal val="ppt_y"/>
                                          </p:val>
                                        </p:tav>
                                        <p:tav tm="100000">
                                          <p:val>
                                            <p:strVal val="ppt_y"/>
                                          </p:val>
                                        </p:tav>
                                      </p:tavLst>
                                    </p:anim>
                                    <p:set>
                                      <p:cBhvr>
                                        <p:cTn id="94" dur="1" fill="hold">
                                          <p:stCondLst>
                                            <p:cond delay="249"/>
                                          </p:stCondLst>
                                        </p:cTn>
                                        <p:tgtEl>
                                          <p:spTgt spid="55"/>
                                        </p:tgtEl>
                                        <p:attrNameLst>
                                          <p:attrName>style.visibility</p:attrName>
                                        </p:attrNameLst>
                                      </p:cBhvr>
                                      <p:to>
                                        <p:strVal val="hidden"/>
                                      </p:to>
                                    </p:set>
                                  </p:childTnLst>
                                </p:cTn>
                              </p:par>
                              <p:par>
                                <p:cTn id="95" presetID="10" presetClass="exit" presetSubtype="0" fill="hold" nodeType="withEffect">
                                  <p:stCondLst>
                                    <p:cond delay="1500"/>
                                  </p:stCondLst>
                                  <p:childTnLst>
                                    <p:animEffect transition="out" filter="fade">
                                      <p:cBhvr>
                                        <p:cTn id="96" dur="500"/>
                                        <p:tgtEl>
                                          <p:spTgt spid="60"/>
                                        </p:tgtEl>
                                      </p:cBhvr>
                                    </p:animEffect>
                                    <p:set>
                                      <p:cBhvr>
                                        <p:cTn id="97" dur="1" fill="hold">
                                          <p:stCondLst>
                                            <p:cond delay="499"/>
                                          </p:stCondLst>
                                        </p:cTn>
                                        <p:tgtEl>
                                          <p:spTgt spid="60"/>
                                        </p:tgtEl>
                                        <p:attrNameLst>
                                          <p:attrName>style.visibility</p:attrName>
                                        </p:attrNameLst>
                                      </p:cBhvr>
                                      <p:to>
                                        <p:strVal val="hidden"/>
                                      </p:to>
                                    </p:set>
                                  </p:childTnLst>
                                </p:cTn>
                              </p:par>
                            </p:childTnLst>
                          </p:cTn>
                        </p:par>
                        <p:par>
                          <p:cTn id="98" fill="hold">
                            <p:stCondLst>
                              <p:cond delay="17500"/>
                            </p:stCondLst>
                            <p:childTnLst>
                              <p:par>
                                <p:cTn id="99" presetID="10" presetClass="entr" presetSubtype="0"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par>
                                <p:cTn id="102" presetID="10" presetClass="entr" presetSubtype="0" fill="hold"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childTnLst>
                          </p:cTn>
                        </p:par>
                        <p:par>
                          <p:cTn id="105" fill="hold">
                            <p:stCondLst>
                              <p:cond delay="18000"/>
                            </p:stCondLst>
                            <p:childTnLst>
                              <p:par>
                                <p:cTn id="106" presetID="2" presetClass="exit" presetSubtype="2" accel="100000" fill="hold" grpId="1" nodeType="afterEffect">
                                  <p:stCondLst>
                                    <p:cond delay="1500"/>
                                  </p:stCondLst>
                                  <p:childTnLst>
                                    <p:anim calcmode="lin" valueType="num">
                                      <p:cBhvr additive="base">
                                        <p:cTn id="107" dur="250"/>
                                        <p:tgtEl>
                                          <p:spTgt spid="57"/>
                                        </p:tgtEl>
                                        <p:attrNameLst>
                                          <p:attrName>ppt_x</p:attrName>
                                        </p:attrNameLst>
                                      </p:cBhvr>
                                      <p:tavLst>
                                        <p:tav tm="0">
                                          <p:val>
                                            <p:strVal val="ppt_x"/>
                                          </p:val>
                                        </p:tav>
                                        <p:tav tm="100000">
                                          <p:val>
                                            <p:strVal val="1+ppt_w/2"/>
                                          </p:val>
                                        </p:tav>
                                      </p:tavLst>
                                    </p:anim>
                                    <p:anim calcmode="lin" valueType="num">
                                      <p:cBhvr additive="base">
                                        <p:cTn id="108" dur="250"/>
                                        <p:tgtEl>
                                          <p:spTgt spid="57"/>
                                        </p:tgtEl>
                                        <p:attrNameLst>
                                          <p:attrName>ppt_y</p:attrName>
                                        </p:attrNameLst>
                                      </p:cBhvr>
                                      <p:tavLst>
                                        <p:tav tm="0">
                                          <p:val>
                                            <p:strVal val="ppt_y"/>
                                          </p:val>
                                        </p:tav>
                                        <p:tav tm="100000">
                                          <p:val>
                                            <p:strVal val="ppt_y"/>
                                          </p:val>
                                        </p:tav>
                                      </p:tavLst>
                                    </p:anim>
                                    <p:set>
                                      <p:cBhvr>
                                        <p:cTn id="109" dur="1" fill="hold">
                                          <p:stCondLst>
                                            <p:cond delay="249"/>
                                          </p:stCondLst>
                                        </p:cTn>
                                        <p:tgtEl>
                                          <p:spTgt spid="57"/>
                                        </p:tgtEl>
                                        <p:attrNameLst>
                                          <p:attrName>style.visibility</p:attrName>
                                        </p:attrNameLst>
                                      </p:cBhvr>
                                      <p:to>
                                        <p:strVal val="hidden"/>
                                      </p:to>
                                    </p:set>
                                  </p:childTnLst>
                                </p:cTn>
                              </p:par>
                              <p:par>
                                <p:cTn id="110" presetID="10" presetClass="exit" presetSubtype="0" fill="hold" nodeType="withEffect">
                                  <p:stCondLst>
                                    <p:cond delay="1500"/>
                                  </p:stCondLst>
                                  <p:childTnLst>
                                    <p:animEffect transition="out" filter="fade">
                                      <p:cBhvr>
                                        <p:cTn id="111" dur="500"/>
                                        <p:tgtEl>
                                          <p:spTgt spid="61"/>
                                        </p:tgtEl>
                                      </p:cBhvr>
                                    </p:animEffect>
                                    <p:set>
                                      <p:cBhvr>
                                        <p:cTn id="112" dur="1" fill="hold">
                                          <p:stCondLst>
                                            <p:cond delay="499"/>
                                          </p:stCondLst>
                                        </p:cTn>
                                        <p:tgtEl>
                                          <p:spTgt spid="61"/>
                                        </p:tgtEl>
                                        <p:attrNameLst>
                                          <p:attrName>style.visibility</p:attrName>
                                        </p:attrNameLst>
                                      </p:cBhvr>
                                      <p:to>
                                        <p:strVal val="hidden"/>
                                      </p:to>
                                    </p:set>
                                  </p:childTnLst>
                                </p:cTn>
                              </p:par>
                            </p:childTnLst>
                          </p:cTn>
                        </p:par>
                        <p:par>
                          <p:cTn id="113" fill="hold">
                            <p:stCondLst>
                              <p:cond delay="20000"/>
                            </p:stCondLst>
                            <p:childTnLst>
                              <p:par>
                                <p:cTn id="114" presetID="10" presetClass="entr" presetSubtype="0" fill="hold" grpId="0" nodeType="afterEffect">
                                  <p:stCondLst>
                                    <p:cond delay="0"/>
                                  </p:stCondLst>
                                  <p:childTnLst>
                                    <p:set>
                                      <p:cBhvr>
                                        <p:cTn id="115" dur="1" fill="hold">
                                          <p:stCondLst>
                                            <p:cond delay="0"/>
                                          </p:stCondLst>
                                        </p:cTn>
                                        <p:tgtEl>
                                          <p:spTgt spid="56"/>
                                        </p:tgtEl>
                                        <p:attrNameLst>
                                          <p:attrName>style.visibility</p:attrName>
                                        </p:attrNameLst>
                                      </p:cBhvr>
                                      <p:to>
                                        <p:strVal val="visible"/>
                                      </p:to>
                                    </p:set>
                                    <p:animEffect transition="in" filter="fade">
                                      <p:cBhvr>
                                        <p:cTn id="116" dur="500"/>
                                        <p:tgtEl>
                                          <p:spTgt spid="56"/>
                                        </p:tgtEl>
                                      </p:cBhvr>
                                    </p:animEffect>
                                  </p:childTnLst>
                                </p:cTn>
                              </p:par>
                              <p:par>
                                <p:cTn id="117" presetID="10" presetClass="entr" presetSubtype="0" fill="hold" nodeType="with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500"/>
                                        <p:tgtEl>
                                          <p:spTgt spid="62"/>
                                        </p:tgtEl>
                                      </p:cBhvr>
                                    </p:animEffect>
                                  </p:childTnLst>
                                </p:cTn>
                              </p:par>
                              <p:par>
                                <p:cTn id="120" presetID="2" presetClass="exit" presetSubtype="2" accel="100000" fill="hold" grpId="1" nodeType="withEffect">
                                  <p:stCondLst>
                                    <p:cond delay="4000"/>
                                  </p:stCondLst>
                                  <p:childTnLst>
                                    <p:anim calcmode="lin" valueType="num">
                                      <p:cBhvr additive="base">
                                        <p:cTn id="121" dur="250"/>
                                        <p:tgtEl>
                                          <p:spTgt spid="56"/>
                                        </p:tgtEl>
                                        <p:attrNameLst>
                                          <p:attrName>ppt_x</p:attrName>
                                        </p:attrNameLst>
                                      </p:cBhvr>
                                      <p:tavLst>
                                        <p:tav tm="0">
                                          <p:val>
                                            <p:strVal val="ppt_x"/>
                                          </p:val>
                                        </p:tav>
                                        <p:tav tm="100000">
                                          <p:val>
                                            <p:strVal val="1+ppt_w/2"/>
                                          </p:val>
                                        </p:tav>
                                      </p:tavLst>
                                    </p:anim>
                                    <p:anim calcmode="lin" valueType="num">
                                      <p:cBhvr additive="base">
                                        <p:cTn id="122" dur="250"/>
                                        <p:tgtEl>
                                          <p:spTgt spid="56"/>
                                        </p:tgtEl>
                                        <p:attrNameLst>
                                          <p:attrName>ppt_y</p:attrName>
                                        </p:attrNameLst>
                                      </p:cBhvr>
                                      <p:tavLst>
                                        <p:tav tm="0">
                                          <p:val>
                                            <p:strVal val="ppt_y"/>
                                          </p:val>
                                        </p:tav>
                                        <p:tav tm="100000">
                                          <p:val>
                                            <p:strVal val="ppt_y"/>
                                          </p:val>
                                        </p:tav>
                                      </p:tavLst>
                                    </p:anim>
                                    <p:set>
                                      <p:cBhvr>
                                        <p:cTn id="123" dur="1" fill="hold">
                                          <p:stCondLst>
                                            <p:cond delay="249"/>
                                          </p:stCondLst>
                                        </p:cTn>
                                        <p:tgtEl>
                                          <p:spTgt spid="56"/>
                                        </p:tgtEl>
                                        <p:attrNameLst>
                                          <p:attrName>style.visibility</p:attrName>
                                        </p:attrNameLst>
                                      </p:cBhvr>
                                      <p:to>
                                        <p:strVal val="hidden"/>
                                      </p:to>
                                    </p:set>
                                  </p:childTnLst>
                                </p:cTn>
                              </p:par>
                              <p:par>
                                <p:cTn id="124" presetID="2" presetClass="exit" presetSubtype="2" accel="100000" fill="hold" grpId="1" nodeType="withEffect">
                                  <p:stCondLst>
                                    <p:cond delay="4000"/>
                                  </p:stCondLst>
                                  <p:childTnLst>
                                    <p:anim calcmode="lin" valueType="num">
                                      <p:cBhvr additive="base">
                                        <p:cTn id="125" dur="250"/>
                                        <p:tgtEl>
                                          <p:spTgt spid="38"/>
                                        </p:tgtEl>
                                        <p:attrNameLst>
                                          <p:attrName>ppt_x</p:attrName>
                                        </p:attrNameLst>
                                      </p:cBhvr>
                                      <p:tavLst>
                                        <p:tav tm="0">
                                          <p:val>
                                            <p:strVal val="ppt_x"/>
                                          </p:val>
                                        </p:tav>
                                        <p:tav tm="100000">
                                          <p:val>
                                            <p:strVal val="1+ppt_w/2"/>
                                          </p:val>
                                        </p:tav>
                                      </p:tavLst>
                                    </p:anim>
                                    <p:anim calcmode="lin" valueType="num">
                                      <p:cBhvr additive="base">
                                        <p:cTn id="126" dur="250"/>
                                        <p:tgtEl>
                                          <p:spTgt spid="38"/>
                                        </p:tgtEl>
                                        <p:attrNameLst>
                                          <p:attrName>ppt_y</p:attrName>
                                        </p:attrNameLst>
                                      </p:cBhvr>
                                      <p:tavLst>
                                        <p:tav tm="0">
                                          <p:val>
                                            <p:strVal val="ppt_y"/>
                                          </p:val>
                                        </p:tav>
                                        <p:tav tm="100000">
                                          <p:val>
                                            <p:strVal val="ppt_y"/>
                                          </p:val>
                                        </p:tav>
                                      </p:tavLst>
                                    </p:anim>
                                    <p:set>
                                      <p:cBhvr>
                                        <p:cTn id="127" dur="1" fill="hold">
                                          <p:stCondLst>
                                            <p:cond delay="249"/>
                                          </p:stCondLst>
                                        </p:cTn>
                                        <p:tgtEl>
                                          <p:spTgt spid="38"/>
                                        </p:tgtEl>
                                        <p:attrNameLst>
                                          <p:attrName>style.visibility</p:attrName>
                                        </p:attrNameLst>
                                      </p:cBhvr>
                                      <p:to>
                                        <p:strVal val="hidden"/>
                                      </p:to>
                                    </p:set>
                                  </p:childTnLst>
                                </p:cTn>
                              </p:par>
                            </p:childTnLst>
                          </p:cTn>
                        </p:par>
                        <p:par>
                          <p:cTn id="128" fill="hold">
                            <p:stCondLst>
                              <p:cond delay="24250"/>
                            </p:stCondLst>
                            <p:childTnLst>
                              <p:par>
                                <p:cTn id="129" presetID="10" presetClass="entr" presetSubtype="0" fill="hold" grpId="0"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500"/>
                                        <p:tgtEl>
                                          <p:spTgt spid="33"/>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500"/>
                                        <p:tgtEl>
                                          <p:spTgt spid="48"/>
                                        </p:tgtEl>
                                      </p:cBhvr>
                                    </p:animEffect>
                                  </p:childTnLst>
                                </p:cTn>
                              </p:par>
                              <p:par>
                                <p:cTn id="138" presetID="10" presetClass="entr" presetSubtype="0" fill="hold" nodeType="withEffect">
                                  <p:stCondLst>
                                    <p:cond delay="0"/>
                                  </p:stCondLst>
                                  <p:childTnLst>
                                    <p:set>
                                      <p:cBhvr>
                                        <p:cTn id="139" dur="1" fill="hold">
                                          <p:stCondLst>
                                            <p:cond delay="0"/>
                                          </p:stCondLst>
                                        </p:cTn>
                                        <p:tgtEl>
                                          <p:spTgt spid="49"/>
                                        </p:tgtEl>
                                        <p:attrNameLst>
                                          <p:attrName>style.visibility</p:attrName>
                                        </p:attrNameLst>
                                      </p:cBhvr>
                                      <p:to>
                                        <p:strVal val="visible"/>
                                      </p:to>
                                    </p:set>
                                    <p:animEffect transition="in" filter="fade">
                                      <p:cBhvr>
                                        <p:cTn id="140" dur="500"/>
                                        <p:tgtEl>
                                          <p:spTgt spid="49"/>
                                        </p:tgtEl>
                                      </p:cBhvr>
                                    </p:animEffect>
                                  </p:childTnLst>
                                </p:cTn>
                              </p:par>
                              <p:par>
                                <p:cTn id="141" presetID="10" presetClass="entr" presetSubtype="0" fill="hold" nodeType="with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500"/>
                                        <p:tgtEl>
                                          <p:spTgt spid="58"/>
                                        </p:tgtEl>
                                      </p:cBhvr>
                                    </p:animEffect>
                                  </p:childTnLst>
                                </p:cTn>
                              </p:par>
                              <p:par>
                                <p:cTn id="144" presetID="10" presetClass="entr" presetSubtype="0" fill="hold" nodeType="withEffect">
                                  <p:stCondLst>
                                    <p:cond delay="0"/>
                                  </p:stCondLst>
                                  <p:childTnLst>
                                    <p:set>
                                      <p:cBhvr>
                                        <p:cTn id="145" dur="1" fill="hold">
                                          <p:stCondLst>
                                            <p:cond delay="0"/>
                                          </p:stCondLst>
                                        </p:cTn>
                                        <p:tgtEl>
                                          <p:spTgt spid="59"/>
                                        </p:tgtEl>
                                        <p:attrNameLst>
                                          <p:attrName>style.visibility</p:attrName>
                                        </p:attrNameLst>
                                      </p:cBhvr>
                                      <p:to>
                                        <p:strVal val="visible"/>
                                      </p:to>
                                    </p:set>
                                    <p:animEffect transition="in" filter="fade">
                                      <p:cBhvr>
                                        <p:cTn id="146" dur="500"/>
                                        <p:tgtEl>
                                          <p:spTgt spid="59"/>
                                        </p:tgtEl>
                                      </p:cBhvr>
                                    </p:animEffect>
                                  </p:childTnLst>
                                </p:cTn>
                              </p:par>
                              <p:par>
                                <p:cTn id="147" presetID="10" presetClass="entr" presetSubtype="0" fill="hold"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nodeType="with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843111" y="3637785"/>
            <a:ext cx="6529978" cy="630942"/>
          </a:xfrm>
          <a:prstGeom prst="rect">
            <a:avLst/>
          </a:prstGeom>
        </p:spPr>
        <p:txBody>
          <a:bodyPr wrap="square">
            <a:spAutoFit/>
          </a:bodyPr>
          <a:lstStyle/>
          <a:p>
            <a:pPr algn="ctr"/>
            <a:r>
              <a:rPr lang="pt-BR" sz="3500" dirty="0">
                <a:solidFill>
                  <a:srgbClr val="FFD200"/>
                </a:solidFill>
                <a:latin typeface="EYInterstate Light" panose="02000506000000020004" pitchFamily="2" charset="0"/>
              </a:rPr>
              <a:t>Redução do custo do trabalho</a:t>
            </a:r>
          </a:p>
        </p:txBody>
      </p:sp>
      <p:sp>
        <p:nvSpPr>
          <p:cNvPr id="11" name="Rectangle 10"/>
          <p:cNvSpPr/>
          <p:nvPr/>
        </p:nvSpPr>
        <p:spPr>
          <a:xfrm>
            <a:off x="8925" y="1803365"/>
            <a:ext cx="12198350" cy="861774"/>
          </a:xfrm>
          <a:prstGeom prst="rect">
            <a:avLst/>
          </a:prstGeom>
        </p:spPr>
        <p:txBody>
          <a:bodyPr wrap="square">
            <a:spAutoFit/>
          </a:bodyPr>
          <a:lstStyle/>
          <a:p>
            <a:pPr algn="ctr"/>
            <a:r>
              <a:rPr lang="pt-BR" sz="5000" dirty="0">
                <a:solidFill>
                  <a:srgbClr val="FFFFFF"/>
                </a:solidFill>
                <a:latin typeface="EYInterstate Light" panose="02000506000000020004" pitchFamily="2" charset="0"/>
              </a:rPr>
              <a:t>Trabalho autônomo é:</a:t>
            </a:r>
          </a:p>
        </p:txBody>
      </p:sp>
      <p:sp>
        <p:nvSpPr>
          <p:cNvPr id="18" name="Rectangle 17"/>
          <p:cNvSpPr/>
          <p:nvPr/>
        </p:nvSpPr>
        <p:spPr>
          <a:xfrm>
            <a:off x="2826321" y="2644121"/>
            <a:ext cx="6545709" cy="825354"/>
          </a:xfrm>
          <a:prstGeom prst="rect">
            <a:avLst/>
          </a:prstGeom>
        </p:spPr>
        <p:txBody>
          <a:bodyPr wrap="square">
            <a:spAutoFit/>
          </a:bodyPr>
          <a:lstStyle/>
          <a:p>
            <a:pPr algn="ctr">
              <a:lnSpc>
                <a:spcPts val="6500"/>
              </a:lnSpc>
            </a:pPr>
            <a:r>
              <a:rPr lang="pt-BR" sz="3500" dirty="0">
                <a:solidFill>
                  <a:srgbClr val="FFD200"/>
                </a:solidFill>
                <a:latin typeface="EYInterstate Light" panose="02000506000000020004" pitchFamily="2" charset="0"/>
              </a:rPr>
              <a:t>O reequilíbrio da riqueza</a:t>
            </a:r>
          </a:p>
        </p:txBody>
      </p:sp>
    </p:spTree>
    <p:extLst>
      <p:ext uri="{BB962C8B-B14F-4D97-AF65-F5344CB8AC3E}">
        <p14:creationId xmlns:p14="http://schemas.microsoft.com/office/powerpoint/2010/main" val="528150733"/>
      </p:ext>
    </p:extLst>
  </p:cSld>
  <p:clrMapOvr>
    <a:masterClrMapping/>
  </p:clrMapOvr>
  <p:transition spd="slow" advClick="0"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73866" y="5121948"/>
            <a:ext cx="10268465" cy="825354"/>
          </a:xfrm>
          <a:prstGeom prst="rect">
            <a:avLst/>
          </a:prstGeom>
        </p:spPr>
        <p:txBody>
          <a:bodyPr wrap="square">
            <a:spAutoFit/>
          </a:bodyPr>
          <a:lstStyle/>
          <a:p>
            <a:pPr algn="ctr">
              <a:lnSpc>
                <a:spcPts val="6500"/>
              </a:lnSpc>
            </a:pPr>
            <a:r>
              <a:rPr lang="pt-BR" sz="3500" dirty="0">
                <a:solidFill>
                  <a:srgbClr val="FFD200"/>
                </a:solidFill>
                <a:latin typeface="EYInterstate Light" panose="02000506000000020004" pitchFamily="2" charset="0"/>
              </a:rPr>
              <a:t>Ausência de benefícios segurados</a:t>
            </a:r>
          </a:p>
        </p:txBody>
      </p:sp>
      <p:sp>
        <p:nvSpPr>
          <p:cNvPr id="9" name="Rectangle 8"/>
          <p:cNvSpPr/>
          <p:nvPr/>
        </p:nvSpPr>
        <p:spPr>
          <a:xfrm>
            <a:off x="3101405" y="4151823"/>
            <a:ext cx="6013389" cy="1169551"/>
          </a:xfrm>
          <a:prstGeom prst="rect">
            <a:avLst/>
          </a:prstGeom>
        </p:spPr>
        <p:txBody>
          <a:bodyPr wrap="square">
            <a:spAutoFit/>
          </a:bodyPr>
          <a:lstStyle/>
          <a:p>
            <a:pPr algn="ctr"/>
            <a:r>
              <a:rPr lang="pt-BR" sz="3500" dirty="0">
                <a:solidFill>
                  <a:srgbClr val="FFD200"/>
                </a:solidFill>
                <a:latin typeface="EYInterstate Light" panose="02000506000000020004" pitchFamily="2" charset="0"/>
              </a:rPr>
              <a:t>Ausência de pagamento em horas não trabalhadas</a:t>
            </a:r>
          </a:p>
        </p:txBody>
      </p:sp>
      <p:sp>
        <p:nvSpPr>
          <p:cNvPr id="11" name="Rectangle 10"/>
          <p:cNvSpPr/>
          <p:nvPr/>
        </p:nvSpPr>
        <p:spPr>
          <a:xfrm>
            <a:off x="8925" y="1058657"/>
            <a:ext cx="12198350" cy="2400657"/>
          </a:xfrm>
          <a:prstGeom prst="rect">
            <a:avLst/>
          </a:prstGeom>
        </p:spPr>
        <p:txBody>
          <a:bodyPr wrap="square">
            <a:spAutoFit/>
          </a:bodyPr>
          <a:lstStyle/>
          <a:p>
            <a:pPr algn="ctr"/>
            <a:r>
              <a:rPr lang="pt-BR" sz="5000" dirty="0">
                <a:solidFill>
                  <a:srgbClr val="FFFFFF"/>
                </a:solidFill>
                <a:latin typeface="EYInterstate Light" panose="02000506000000020004" pitchFamily="2" charset="0"/>
              </a:rPr>
              <a:t>Trabalho autônomo está mudando radicalmente o sistema de recompensas com:</a:t>
            </a:r>
          </a:p>
        </p:txBody>
      </p:sp>
      <p:sp>
        <p:nvSpPr>
          <p:cNvPr id="18" name="Rectangle 17"/>
          <p:cNvSpPr/>
          <p:nvPr/>
        </p:nvSpPr>
        <p:spPr>
          <a:xfrm>
            <a:off x="2826321" y="3218735"/>
            <a:ext cx="6545709" cy="825354"/>
          </a:xfrm>
          <a:prstGeom prst="rect">
            <a:avLst/>
          </a:prstGeom>
        </p:spPr>
        <p:txBody>
          <a:bodyPr wrap="square">
            <a:spAutoFit/>
          </a:bodyPr>
          <a:lstStyle/>
          <a:p>
            <a:pPr algn="ctr">
              <a:lnSpc>
                <a:spcPts val="6500"/>
              </a:lnSpc>
            </a:pPr>
            <a:r>
              <a:rPr lang="pt-BR" sz="3500" dirty="0">
                <a:solidFill>
                  <a:srgbClr val="FFD200"/>
                </a:solidFill>
                <a:latin typeface="EYInterstate Light" panose="02000506000000020004" pitchFamily="2" charset="0"/>
              </a:rPr>
              <a:t>Ausência de aposentadoria</a:t>
            </a:r>
          </a:p>
        </p:txBody>
      </p:sp>
    </p:spTree>
    <p:extLst>
      <p:ext uri="{BB962C8B-B14F-4D97-AF65-F5344CB8AC3E}">
        <p14:creationId xmlns:p14="http://schemas.microsoft.com/office/powerpoint/2010/main" val="879945938"/>
      </p:ext>
    </p:extLst>
  </p:cSld>
  <p:clrMapOvr>
    <a:masterClrMapping/>
  </p:clrMapOvr>
  <p:transition spd="slow" advClick="0" advTm="7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500"/>
                            </p:stCondLst>
                            <p:childTnLst>
                              <p:par>
                                <p:cTn id="9" presetID="10"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25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6246" y="1791299"/>
            <a:ext cx="12198350" cy="3170099"/>
          </a:xfrm>
          <a:prstGeom prst="rect">
            <a:avLst/>
          </a:prstGeom>
        </p:spPr>
        <p:txBody>
          <a:bodyPr wrap="square">
            <a:spAutoFit/>
          </a:bodyPr>
          <a:lstStyle/>
          <a:p>
            <a:pPr algn="ctr"/>
            <a:r>
              <a:rPr lang="pt-BR" sz="5000" dirty="0">
                <a:solidFill>
                  <a:srgbClr val="FFFFFF"/>
                </a:solidFill>
                <a:latin typeface="EYInterstate Light" panose="02000506000000020004" pitchFamily="2" charset="0"/>
              </a:rPr>
              <a:t>Isto tem um </a:t>
            </a:r>
            <a:r>
              <a:rPr lang="pt-BR" sz="5000" dirty="0">
                <a:solidFill>
                  <a:srgbClr val="FFD200"/>
                </a:solidFill>
                <a:latin typeface="EYInterstate Light" panose="02000506000000020004" pitchFamily="2" charset="0"/>
              </a:rPr>
              <a:t>forte impacto </a:t>
            </a:r>
            <a:r>
              <a:rPr lang="pt-BR" sz="5000" dirty="0">
                <a:solidFill>
                  <a:srgbClr val="FFFFFF"/>
                </a:solidFill>
                <a:latin typeface="EYInterstate Light" panose="02000506000000020004" pitchFamily="2" charset="0"/>
              </a:rPr>
              <a:t>sobre o profissional de trabalho autônomo. Quem vai "competir" pelo preço mais baixo para conseguir a tarefa?</a:t>
            </a:r>
            <a:endParaRPr lang="en-US" sz="5000" dirty="0">
              <a:solidFill>
                <a:srgbClr val="FFFFFF"/>
              </a:solidFill>
              <a:latin typeface="EYInterstate Light" panose="02000506000000020004" pitchFamily="2" charset="0"/>
            </a:endParaRPr>
          </a:p>
        </p:txBody>
      </p:sp>
      <p:sp>
        <p:nvSpPr>
          <p:cNvPr id="12" name="Rectangle 11"/>
          <p:cNvSpPr/>
          <p:nvPr/>
        </p:nvSpPr>
        <p:spPr>
          <a:xfrm>
            <a:off x="296667" y="1859855"/>
            <a:ext cx="12198350" cy="2400657"/>
          </a:xfrm>
          <a:prstGeom prst="rect">
            <a:avLst/>
          </a:prstGeom>
        </p:spPr>
        <p:txBody>
          <a:bodyPr wrap="square">
            <a:spAutoFit/>
          </a:bodyPr>
          <a:lstStyle/>
          <a:p>
            <a:pPr algn="ctr"/>
            <a:r>
              <a:rPr lang="pt-BR" sz="5000" dirty="0">
                <a:solidFill>
                  <a:srgbClr val="FFFFFF"/>
                </a:solidFill>
                <a:latin typeface="EYInterstate Light" panose="02000506000000020004" pitchFamily="2" charset="0"/>
              </a:rPr>
              <a:t>O profissional autônomo irá trabalhar mais tempo para acumular riquezas e </a:t>
            </a:r>
            <a:r>
              <a:rPr lang="pt-BR" sz="5000" dirty="0">
                <a:solidFill>
                  <a:schemeClr val="bg2"/>
                </a:solidFill>
                <a:latin typeface="EYInterstate Light" panose="02000506000000020004" pitchFamily="2" charset="0"/>
              </a:rPr>
              <a:t>garantir sua aposentadoria</a:t>
            </a:r>
            <a:r>
              <a:rPr lang="pt-BR" sz="5000" dirty="0">
                <a:solidFill>
                  <a:srgbClr val="FFFFFF"/>
                </a:solidFill>
                <a:latin typeface="EYInterstate Light" panose="02000506000000020004" pitchFamily="2" charset="0"/>
              </a:rPr>
              <a:t>.</a:t>
            </a:r>
          </a:p>
        </p:txBody>
      </p:sp>
    </p:spTree>
    <p:extLst>
      <p:ext uri="{BB962C8B-B14F-4D97-AF65-F5344CB8AC3E}">
        <p14:creationId xmlns:p14="http://schemas.microsoft.com/office/powerpoint/2010/main" val="4244932224"/>
      </p:ext>
    </p:extLst>
  </p:cSld>
  <p:clrMapOvr>
    <a:masterClrMapping/>
  </p:clrMapOvr>
  <p:transition spd="slow" advClick="0" advTm="1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grpId="0" nodeType="afterEffect">
                                  <p:stCondLst>
                                    <p:cond delay="7000"/>
                                  </p:stCondLst>
                                  <p:childTnLst>
                                    <p:anim calcmode="lin" valueType="num">
                                      <p:cBhvr additive="base">
                                        <p:cTn id="6" dur="250"/>
                                        <p:tgtEl>
                                          <p:spTgt spid="11"/>
                                        </p:tgtEl>
                                        <p:attrNameLst>
                                          <p:attrName>ppt_x</p:attrName>
                                        </p:attrNameLst>
                                      </p:cBhvr>
                                      <p:tavLst>
                                        <p:tav tm="0">
                                          <p:val>
                                            <p:strVal val="ppt_x"/>
                                          </p:val>
                                        </p:tav>
                                        <p:tav tm="100000">
                                          <p:val>
                                            <p:strVal val="1+ppt_w/2"/>
                                          </p:val>
                                        </p:tav>
                                      </p:tavLst>
                                    </p:anim>
                                    <p:anim calcmode="lin" valueType="num">
                                      <p:cBhvr additive="base">
                                        <p:cTn id="7" dur="250"/>
                                        <p:tgtEl>
                                          <p:spTgt spid="11"/>
                                        </p:tgtEl>
                                        <p:attrNameLst>
                                          <p:attrName>ppt_y</p:attrName>
                                        </p:attrNameLst>
                                      </p:cBhvr>
                                      <p:tavLst>
                                        <p:tav tm="0">
                                          <p:val>
                                            <p:strVal val="ppt_y"/>
                                          </p:val>
                                        </p:tav>
                                        <p:tav tm="100000">
                                          <p:val>
                                            <p:strVal val="ppt_y"/>
                                          </p:val>
                                        </p:tav>
                                      </p:tavLst>
                                    </p:anim>
                                    <p:set>
                                      <p:cBhvr>
                                        <p:cTn id="8" dur="1" fill="hold">
                                          <p:stCondLst>
                                            <p:cond delay="249"/>
                                          </p:stCondLst>
                                        </p:cTn>
                                        <p:tgtEl>
                                          <p:spTgt spid="11"/>
                                        </p:tgtEl>
                                        <p:attrNameLst>
                                          <p:attrName>style.visibility</p:attrName>
                                        </p:attrNameLst>
                                      </p:cBhvr>
                                      <p:to>
                                        <p:strVal val="hidden"/>
                                      </p:to>
                                    </p:set>
                                  </p:childTnLst>
                                </p:cTn>
                              </p:par>
                            </p:childTnLst>
                          </p:cTn>
                        </p:par>
                        <p:par>
                          <p:cTn id="9" fill="hold">
                            <p:stCondLst>
                              <p:cond delay="7250"/>
                            </p:stCondLst>
                            <p:childTnLst>
                              <p:par>
                                <p:cTn id="10" presetID="2" presetClass="entr" presetSubtype="8" decel="10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50" fill="hold"/>
                                        <p:tgtEl>
                                          <p:spTgt spid="12"/>
                                        </p:tgtEl>
                                        <p:attrNameLst>
                                          <p:attrName>ppt_x</p:attrName>
                                        </p:attrNameLst>
                                      </p:cBhvr>
                                      <p:tavLst>
                                        <p:tav tm="0">
                                          <p:val>
                                            <p:strVal val="0-#ppt_w/2"/>
                                          </p:val>
                                        </p:tav>
                                        <p:tav tm="100000">
                                          <p:val>
                                            <p:strVal val="#ppt_x"/>
                                          </p:val>
                                        </p:tav>
                                      </p:tavLst>
                                    </p:anim>
                                    <p:anim calcmode="lin" valueType="num">
                                      <p:cBhvr additive="base">
                                        <p:cTn id="1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Deloitte Center for Financial Services</a:t>
            </a:r>
          </a:p>
        </p:txBody>
      </p:sp>
      <p:graphicFrame>
        <p:nvGraphicFramePr>
          <p:cNvPr id="24" name="Chart 23"/>
          <p:cNvGraphicFramePr/>
          <p:nvPr/>
        </p:nvGraphicFramePr>
        <p:xfrm>
          <a:off x="1122845" y="2179670"/>
          <a:ext cx="9952661" cy="3135085"/>
        </p:xfrm>
        <a:graphic>
          <a:graphicData uri="http://schemas.openxmlformats.org/drawingml/2006/chart">
            <c:chart xmlns:c="http://schemas.openxmlformats.org/drawingml/2006/chart" xmlns:r="http://schemas.openxmlformats.org/officeDocument/2006/relationships" r:id="rId2"/>
          </a:graphicData>
        </a:graphic>
      </p:graphicFrame>
      <p:grpSp>
        <p:nvGrpSpPr>
          <p:cNvPr id="41" name="Group 40"/>
          <p:cNvGrpSpPr/>
          <p:nvPr/>
        </p:nvGrpSpPr>
        <p:grpSpPr>
          <a:xfrm>
            <a:off x="7895740" y="5467625"/>
            <a:ext cx="888814" cy="193899"/>
            <a:chOff x="7895740" y="5758611"/>
            <a:chExt cx="888814" cy="193899"/>
          </a:xfrm>
        </p:grpSpPr>
        <p:sp>
          <p:nvSpPr>
            <p:cNvPr id="26" name="Rectangle 25"/>
            <p:cNvSpPr/>
            <p:nvPr/>
          </p:nvSpPr>
          <p:spPr>
            <a:xfrm>
              <a:off x="7895740" y="5822755"/>
              <a:ext cx="79948" cy="7994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27" name="TextBox 26"/>
            <p:cNvSpPr txBox="1"/>
            <p:nvPr/>
          </p:nvSpPr>
          <p:spPr>
            <a:xfrm>
              <a:off x="8033609" y="5758611"/>
              <a:ext cx="750945"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Y</a:t>
              </a:r>
            </a:p>
          </p:txBody>
        </p:sp>
      </p:grpSp>
      <p:grpSp>
        <p:nvGrpSpPr>
          <p:cNvPr id="6" name="Group 5"/>
          <p:cNvGrpSpPr/>
          <p:nvPr/>
        </p:nvGrpSpPr>
        <p:grpSpPr>
          <a:xfrm>
            <a:off x="5091017" y="5467625"/>
            <a:ext cx="1167133" cy="193899"/>
            <a:chOff x="5011069" y="5758611"/>
            <a:chExt cx="1167133" cy="193899"/>
          </a:xfrm>
        </p:grpSpPr>
        <p:sp>
          <p:nvSpPr>
            <p:cNvPr id="28" name="Rectangle 27"/>
            <p:cNvSpPr/>
            <p:nvPr/>
          </p:nvSpPr>
          <p:spPr>
            <a:xfrm>
              <a:off x="5011069" y="5822755"/>
              <a:ext cx="79948" cy="7994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9" name="TextBox 28"/>
            <p:cNvSpPr txBox="1"/>
            <p:nvPr/>
          </p:nvSpPr>
          <p:spPr>
            <a:xfrm>
              <a:off x="5171150" y="5758611"/>
              <a:ext cx="1007052"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200" dirty="0">
                  <a:solidFill>
                    <a:srgbClr val="FFFFFF"/>
                  </a:solidFill>
                  <a:latin typeface="EYInterstate Light" panose="02000506000000020004" pitchFamily="2" charset="0"/>
                </a:rPr>
                <a:t>Baby Boomers</a:t>
              </a:r>
            </a:p>
          </p:txBody>
        </p:sp>
      </p:grpSp>
      <p:grpSp>
        <p:nvGrpSpPr>
          <p:cNvPr id="7" name="Group 6"/>
          <p:cNvGrpSpPr/>
          <p:nvPr/>
        </p:nvGrpSpPr>
        <p:grpSpPr>
          <a:xfrm>
            <a:off x="6440851" y="5467625"/>
            <a:ext cx="1227355" cy="193899"/>
            <a:chOff x="6440851" y="5758611"/>
            <a:chExt cx="1227355" cy="193899"/>
          </a:xfrm>
        </p:grpSpPr>
        <p:sp>
          <p:nvSpPr>
            <p:cNvPr id="30" name="Rectangle 29"/>
            <p:cNvSpPr/>
            <p:nvPr/>
          </p:nvSpPr>
          <p:spPr>
            <a:xfrm>
              <a:off x="6440851" y="5822755"/>
              <a:ext cx="79948" cy="7994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31" name="TextBox 30"/>
            <p:cNvSpPr txBox="1"/>
            <p:nvPr/>
          </p:nvSpPr>
          <p:spPr>
            <a:xfrm>
              <a:off x="6578720" y="5758611"/>
              <a:ext cx="1089486"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X</a:t>
              </a:r>
            </a:p>
          </p:txBody>
        </p:sp>
      </p:grpSp>
      <p:grpSp>
        <p:nvGrpSpPr>
          <p:cNvPr id="5" name="Group 4"/>
          <p:cNvGrpSpPr/>
          <p:nvPr/>
        </p:nvGrpSpPr>
        <p:grpSpPr>
          <a:xfrm>
            <a:off x="3413796" y="5467625"/>
            <a:ext cx="1714556" cy="193899"/>
            <a:chOff x="3413796" y="5758611"/>
            <a:chExt cx="1379389" cy="193899"/>
          </a:xfrm>
        </p:grpSpPr>
        <p:sp>
          <p:nvSpPr>
            <p:cNvPr id="32" name="Rectangle 31"/>
            <p:cNvSpPr/>
            <p:nvPr/>
          </p:nvSpPr>
          <p:spPr>
            <a:xfrm>
              <a:off x="3413796" y="5822755"/>
              <a:ext cx="79948" cy="79948"/>
            </a:xfrm>
            <a:prstGeom prst="rect">
              <a:avLst/>
            </a:pr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t-BR" sz="1200" dirty="0">
                <a:solidFill>
                  <a:srgbClr val="FFFFFF"/>
                </a:solidFill>
              </a:endParaRPr>
            </a:p>
          </p:txBody>
        </p:sp>
        <p:sp>
          <p:nvSpPr>
            <p:cNvPr id="33" name="TextBox 32"/>
            <p:cNvSpPr txBox="1"/>
            <p:nvPr/>
          </p:nvSpPr>
          <p:spPr>
            <a:xfrm>
              <a:off x="3551665" y="5758611"/>
              <a:ext cx="1241520" cy="193899"/>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pt-BR" sz="1200" dirty="0">
                  <a:solidFill>
                    <a:srgbClr val="FFFFFF"/>
                  </a:solidFill>
                  <a:latin typeface="EYInterstate Light" panose="02000506000000020004" pitchFamily="2" charset="0"/>
                </a:rPr>
                <a:t>Geração silenciosa</a:t>
              </a:r>
            </a:p>
          </p:txBody>
        </p:sp>
      </p:grpSp>
      <p:sp>
        <p:nvSpPr>
          <p:cNvPr id="36" name="Rectangle 35"/>
          <p:cNvSpPr/>
          <p:nvPr/>
        </p:nvSpPr>
        <p:spPr>
          <a:xfrm>
            <a:off x="9787697" y="2515832"/>
            <a:ext cx="865943" cy="307777"/>
          </a:xfrm>
          <a:prstGeom prst="rect">
            <a:avLst/>
          </a:prstGeom>
        </p:spPr>
        <p:txBody>
          <a:bodyPr wrap="none">
            <a:spAutoFit/>
          </a:bodyPr>
          <a:lstStyle/>
          <a:p>
            <a:pPr algn="ctr"/>
            <a:r>
              <a:rPr lang="en-US" sz="1400" dirty="0">
                <a:solidFill>
                  <a:srgbClr val="FFFFFF"/>
                </a:solidFill>
                <a:latin typeface="EYInterstate Light" panose="02000506000000020004" pitchFamily="2" charset="0"/>
              </a:rPr>
              <a:t>$25.76t</a:t>
            </a:r>
          </a:p>
        </p:txBody>
      </p:sp>
      <p:sp>
        <p:nvSpPr>
          <p:cNvPr id="37" name="Rectangle 36"/>
          <p:cNvSpPr/>
          <p:nvPr/>
        </p:nvSpPr>
        <p:spPr>
          <a:xfrm>
            <a:off x="9787697" y="2856450"/>
            <a:ext cx="865943" cy="307777"/>
          </a:xfrm>
          <a:prstGeom prst="rect">
            <a:avLst/>
          </a:prstGeom>
        </p:spPr>
        <p:txBody>
          <a:bodyPr wrap="none">
            <a:spAutoFit/>
          </a:bodyPr>
          <a:lstStyle/>
          <a:p>
            <a:pPr algn="ctr"/>
            <a:r>
              <a:rPr lang="en-US" sz="1400" dirty="0">
                <a:solidFill>
                  <a:srgbClr val="FFFFFF"/>
                </a:solidFill>
                <a:latin typeface="EYInterstate Light" panose="02000506000000020004" pitchFamily="2" charset="0"/>
              </a:rPr>
              <a:t>$22.01t</a:t>
            </a:r>
          </a:p>
        </p:txBody>
      </p:sp>
      <p:sp>
        <p:nvSpPr>
          <p:cNvPr id="38" name="Rectangle 37"/>
          <p:cNvSpPr/>
          <p:nvPr/>
        </p:nvSpPr>
        <p:spPr>
          <a:xfrm>
            <a:off x="9843001" y="3794853"/>
            <a:ext cx="865943" cy="307777"/>
          </a:xfrm>
          <a:prstGeom prst="rect">
            <a:avLst/>
          </a:prstGeom>
        </p:spPr>
        <p:txBody>
          <a:bodyPr wrap="none">
            <a:spAutoFit/>
          </a:bodyPr>
          <a:lstStyle/>
          <a:p>
            <a:pPr algn="ctr"/>
            <a:r>
              <a:rPr lang="en-US" sz="1400" b="1" dirty="0">
                <a:solidFill>
                  <a:srgbClr val="FFD200"/>
                </a:solidFill>
                <a:latin typeface="EYInterstate" panose="02000503020000020004" pitchFamily="2" charset="0"/>
              </a:rPr>
              <a:t>$11.30t</a:t>
            </a:r>
            <a:endParaRPr lang="en-US" sz="1400" b="1" dirty="0">
              <a:solidFill>
                <a:srgbClr val="FFD200"/>
              </a:solidFill>
            </a:endParaRPr>
          </a:p>
        </p:txBody>
      </p:sp>
      <p:sp>
        <p:nvSpPr>
          <p:cNvPr id="39" name="Rectangle 38"/>
          <p:cNvSpPr/>
          <p:nvPr/>
        </p:nvSpPr>
        <p:spPr>
          <a:xfrm>
            <a:off x="9843001" y="4372292"/>
            <a:ext cx="755336" cy="307777"/>
          </a:xfrm>
          <a:prstGeom prst="rect">
            <a:avLst/>
          </a:prstGeom>
        </p:spPr>
        <p:txBody>
          <a:bodyPr wrap="none">
            <a:spAutoFit/>
          </a:bodyPr>
          <a:lstStyle/>
          <a:p>
            <a:pPr algn="ctr"/>
            <a:r>
              <a:rPr lang="en-US" sz="1400" dirty="0">
                <a:solidFill>
                  <a:srgbClr val="FFFFFF"/>
                </a:solidFill>
                <a:latin typeface="EYInterstate Light" panose="02000506000000020004" pitchFamily="2" charset="0"/>
              </a:rPr>
              <a:t>$4.60t</a:t>
            </a:r>
          </a:p>
        </p:txBody>
      </p:sp>
      <p:sp>
        <p:nvSpPr>
          <p:cNvPr id="40" name="Title 1"/>
          <p:cNvSpPr txBox="1">
            <a:spLocks/>
          </p:cNvSpPr>
          <p:nvPr/>
        </p:nvSpPr>
        <p:spPr>
          <a:xfrm>
            <a:off x="1116956" y="889281"/>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Os ativos financeiros projetados de todas as gerações até 2030 coloca a geração Y atrás das outras.</a:t>
            </a:r>
            <a:endParaRPr lang="en-US" sz="2500" b="0" dirty="0">
              <a:solidFill>
                <a:srgbClr val="FFFFFF"/>
              </a:solidFill>
              <a:latin typeface="EYInterstate Light" panose="02000506000000020004" pitchFamily="2" charset="0"/>
            </a:endParaRPr>
          </a:p>
        </p:txBody>
      </p:sp>
    </p:spTree>
    <p:extLst>
      <p:ext uri="{BB962C8B-B14F-4D97-AF65-F5344CB8AC3E}">
        <p14:creationId xmlns:p14="http://schemas.microsoft.com/office/powerpoint/2010/main" val="945297587"/>
      </p:ext>
    </p:extLst>
  </p:cSld>
  <p:clrMapOvr>
    <a:masterClrMapping/>
  </p:clrMapOvr>
  <p:transition spd="slow" advClick="0" advTm="15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7" dur="500"/>
                                        <p:tgtEl>
                                          <p:spTgt spid="24">
                                            <p:graphicEl>
                                              <a:chart seriesIdx="-3" categoryIdx="-3" bldStep="gridLegend"/>
                                            </p:graphicEl>
                                          </p:spTgt>
                                        </p:tgtEl>
                                      </p:cBhvr>
                                    </p:animEffect>
                                  </p:childTnLst>
                                </p:cTn>
                              </p:par>
                            </p:childTnLst>
                          </p:cTn>
                        </p:par>
                        <p:par>
                          <p:cTn id="8" fill="hold">
                            <p:stCondLst>
                              <p:cond delay="1500"/>
                            </p:stCondLst>
                            <p:childTnLst>
                              <p:par>
                                <p:cTn id="9" presetID="22" presetClass="entr" presetSubtype="8" fill="hold" grpId="0" nodeType="afterEffect">
                                  <p:stCondLst>
                                    <p:cond delay="500"/>
                                  </p:stCondLst>
                                  <p:childTnLst>
                                    <p:set>
                                      <p:cBhvr>
                                        <p:cTn id="10" dur="1" fill="hold">
                                          <p:stCondLst>
                                            <p:cond delay="0"/>
                                          </p:stCondLst>
                                        </p:cTn>
                                        <p:tgtEl>
                                          <p:spTgt spid="24">
                                            <p:graphicEl>
                                              <a:chart seriesIdx="0" categoryIdx="-4" bldStep="series"/>
                                            </p:graphicEl>
                                          </p:spTgt>
                                        </p:tgtEl>
                                        <p:attrNameLst>
                                          <p:attrName>style.visibility</p:attrName>
                                        </p:attrNameLst>
                                      </p:cBhvr>
                                      <p:to>
                                        <p:strVal val="visible"/>
                                      </p:to>
                                    </p:set>
                                    <p:animEffect transition="in" filter="wipe(left)">
                                      <p:cBhvr>
                                        <p:cTn id="11" dur="1000"/>
                                        <p:tgtEl>
                                          <p:spTgt spid="24">
                                            <p:graphicEl>
                                              <a:chart seriesIdx="0" categoryIdx="-4" bldStep="series"/>
                                            </p:graphic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3500"/>
                            </p:stCondLst>
                            <p:childTnLst>
                              <p:par>
                                <p:cTn id="20" presetID="22" presetClass="entr" presetSubtype="8" fill="hold" grpId="0" nodeType="afterEffect">
                                  <p:stCondLst>
                                    <p:cond delay="1000"/>
                                  </p:stCondLst>
                                  <p:childTnLst>
                                    <p:set>
                                      <p:cBhvr>
                                        <p:cTn id="21" dur="1" fill="hold">
                                          <p:stCondLst>
                                            <p:cond delay="0"/>
                                          </p:stCondLst>
                                        </p:cTn>
                                        <p:tgtEl>
                                          <p:spTgt spid="24">
                                            <p:graphicEl>
                                              <a:chart seriesIdx="1" categoryIdx="-4" bldStep="series"/>
                                            </p:graphicEl>
                                          </p:spTgt>
                                        </p:tgtEl>
                                        <p:attrNameLst>
                                          <p:attrName>style.visibility</p:attrName>
                                        </p:attrNameLst>
                                      </p:cBhvr>
                                      <p:to>
                                        <p:strVal val="visible"/>
                                      </p:to>
                                    </p:set>
                                    <p:animEffect transition="in" filter="wipe(left)">
                                      <p:cBhvr>
                                        <p:cTn id="22" dur="1000"/>
                                        <p:tgtEl>
                                          <p:spTgt spid="24">
                                            <p:graphicEl>
                                              <a:chart seriesIdx="1" categoryIdx="-4" bldStep="series"/>
                                            </p:graphicEl>
                                          </p:spTgt>
                                        </p:tgtEl>
                                      </p:cBhvr>
                                    </p:animEffect>
                                  </p:childTnLst>
                                </p:cTn>
                              </p:par>
                            </p:childTnLst>
                          </p:cTn>
                        </p:par>
                        <p:par>
                          <p:cTn id="23" fill="hold">
                            <p:stCondLst>
                              <p:cond delay="55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6000"/>
                            </p:stCondLst>
                            <p:childTnLst>
                              <p:par>
                                <p:cTn id="31" presetID="22" presetClass="entr" presetSubtype="8" fill="hold" grpId="0" nodeType="afterEffect">
                                  <p:stCondLst>
                                    <p:cond delay="1000"/>
                                  </p:stCondLst>
                                  <p:childTnLst>
                                    <p:set>
                                      <p:cBhvr>
                                        <p:cTn id="32" dur="1" fill="hold">
                                          <p:stCondLst>
                                            <p:cond delay="0"/>
                                          </p:stCondLst>
                                        </p:cTn>
                                        <p:tgtEl>
                                          <p:spTgt spid="24">
                                            <p:graphicEl>
                                              <a:chart seriesIdx="2" categoryIdx="-4" bldStep="series"/>
                                            </p:graphicEl>
                                          </p:spTgt>
                                        </p:tgtEl>
                                        <p:attrNameLst>
                                          <p:attrName>style.visibility</p:attrName>
                                        </p:attrNameLst>
                                      </p:cBhvr>
                                      <p:to>
                                        <p:strVal val="visible"/>
                                      </p:to>
                                    </p:set>
                                    <p:animEffect transition="in" filter="wipe(left)">
                                      <p:cBhvr>
                                        <p:cTn id="33" dur="1000"/>
                                        <p:tgtEl>
                                          <p:spTgt spid="24">
                                            <p:graphicEl>
                                              <a:chart seriesIdx="2" categoryIdx="-4" bldStep="series"/>
                                            </p:graphicEl>
                                          </p:spTgt>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8500"/>
                            </p:stCondLst>
                            <p:childTnLst>
                              <p:par>
                                <p:cTn id="42" presetID="22" presetClass="entr" presetSubtype="8" fill="hold" grpId="0" nodeType="afterEffect">
                                  <p:stCondLst>
                                    <p:cond delay="1000"/>
                                  </p:stCondLst>
                                  <p:childTnLst>
                                    <p:set>
                                      <p:cBhvr>
                                        <p:cTn id="43" dur="1" fill="hold">
                                          <p:stCondLst>
                                            <p:cond delay="0"/>
                                          </p:stCondLst>
                                        </p:cTn>
                                        <p:tgtEl>
                                          <p:spTgt spid="24">
                                            <p:graphicEl>
                                              <a:chart seriesIdx="3" categoryIdx="-4" bldStep="series"/>
                                            </p:graphicEl>
                                          </p:spTgt>
                                        </p:tgtEl>
                                        <p:attrNameLst>
                                          <p:attrName>style.visibility</p:attrName>
                                        </p:attrNameLst>
                                      </p:cBhvr>
                                      <p:to>
                                        <p:strVal val="visible"/>
                                      </p:to>
                                    </p:set>
                                    <p:animEffect transition="in" filter="wipe(left)">
                                      <p:cBhvr>
                                        <p:cTn id="44" dur="1000"/>
                                        <p:tgtEl>
                                          <p:spTgt spid="24">
                                            <p:graphicEl>
                                              <a:chart seriesIdx="3" categoryIdx="-4" bldStep="series"/>
                                            </p:graphicEl>
                                          </p:spTgt>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par>
                          <p:cTn id="52" fill="hold">
                            <p:stCondLst>
                              <p:cond delay="11000"/>
                            </p:stCondLst>
                            <p:childTnLst>
                              <p:par>
                                <p:cTn id="53" presetID="10"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24" grpId="0">
        <p:bldSub>
          <a:bldChart bld="series"/>
        </p:bldSub>
      </p:bldGraphic>
      <p:bldP spid="36" grpId="0"/>
      <p:bldP spid="37" grpId="0"/>
      <p:bldP spid="38"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4934" y="2679556"/>
            <a:ext cx="1648004" cy="1526321"/>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7367" y="2857047"/>
            <a:ext cx="1790041" cy="126734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6942" y="2569010"/>
            <a:ext cx="1446091" cy="174538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4934" y="2679556"/>
            <a:ext cx="1648004" cy="152632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7367" y="2857047"/>
            <a:ext cx="1790041" cy="126734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6942" y="2569010"/>
            <a:ext cx="1446092" cy="1745388"/>
          </a:xfrm>
          <a:prstGeom prst="rect">
            <a:avLst/>
          </a:prstGeom>
        </p:spPr>
      </p:pic>
      <p:sp>
        <p:nvSpPr>
          <p:cNvPr id="5" name="Rectangle 4"/>
          <p:cNvSpPr/>
          <p:nvPr/>
        </p:nvSpPr>
        <p:spPr>
          <a:xfrm>
            <a:off x="1403530" y="4507805"/>
            <a:ext cx="2259229" cy="861774"/>
          </a:xfrm>
          <a:prstGeom prst="rect">
            <a:avLst/>
          </a:prstGeom>
        </p:spPr>
        <p:txBody>
          <a:bodyPr wrap="square">
            <a:spAutoFit/>
          </a:bodyPr>
          <a:lstStyle/>
          <a:p>
            <a:pPr algn="ctr"/>
            <a:r>
              <a:rPr lang="pt-BR" sz="2500" dirty="0">
                <a:solidFill>
                  <a:srgbClr val="FFFFFF"/>
                </a:solidFill>
                <a:latin typeface="EYInterstate Light" panose="02000506000000020004" pitchFamily="2" charset="0"/>
              </a:rPr>
              <a:t>Adiando o casamento</a:t>
            </a:r>
            <a:endParaRPr lang="pt-BR" sz="2500" dirty="0">
              <a:solidFill>
                <a:srgbClr val="FFFFFF"/>
              </a:solidFill>
            </a:endParaRPr>
          </a:p>
        </p:txBody>
      </p:sp>
      <p:sp>
        <p:nvSpPr>
          <p:cNvPr id="11" name="Rectangle 10"/>
          <p:cNvSpPr/>
          <p:nvPr/>
        </p:nvSpPr>
        <p:spPr>
          <a:xfrm>
            <a:off x="8155347" y="4507805"/>
            <a:ext cx="2639474" cy="861774"/>
          </a:xfrm>
          <a:prstGeom prst="rect">
            <a:avLst/>
          </a:prstGeom>
        </p:spPr>
        <p:txBody>
          <a:bodyPr wrap="square">
            <a:spAutoFit/>
          </a:bodyPr>
          <a:lstStyle/>
          <a:p>
            <a:pPr algn="ctr"/>
            <a:r>
              <a:rPr lang="pt-BR" sz="2500" dirty="0">
                <a:solidFill>
                  <a:srgbClr val="FFFFFF"/>
                </a:solidFill>
                <a:latin typeface="EYInterstate Light" panose="02000506000000020004" pitchFamily="2" charset="0"/>
              </a:rPr>
              <a:t>Adiando grandes compras</a:t>
            </a:r>
            <a:endParaRPr lang="pt-BR" sz="2500" dirty="0">
              <a:solidFill>
                <a:srgbClr val="FFFFFF"/>
              </a:solidFill>
            </a:endParaRPr>
          </a:p>
        </p:txBody>
      </p:sp>
      <p:sp>
        <p:nvSpPr>
          <p:cNvPr id="9" name="Rectangle 8"/>
          <p:cNvSpPr/>
          <p:nvPr/>
        </p:nvSpPr>
        <p:spPr>
          <a:xfrm>
            <a:off x="4779438" y="4507805"/>
            <a:ext cx="2259229" cy="861774"/>
          </a:xfrm>
          <a:prstGeom prst="rect">
            <a:avLst/>
          </a:prstGeom>
        </p:spPr>
        <p:txBody>
          <a:bodyPr wrap="square">
            <a:spAutoFit/>
          </a:bodyPr>
          <a:lstStyle/>
          <a:p>
            <a:pPr algn="ctr"/>
            <a:r>
              <a:rPr lang="pt-BR" sz="2500" dirty="0">
                <a:solidFill>
                  <a:srgbClr val="FFFFFF"/>
                </a:solidFill>
                <a:latin typeface="EYInterstate Light" panose="02000506000000020004" pitchFamily="2" charset="0"/>
              </a:rPr>
              <a:t>Morando com seus pais</a:t>
            </a:r>
            <a:endParaRPr lang="pt-BR" sz="2500" dirty="0">
              <a:solidFill>
                <a:srgbClr val="FFFFFF"/>
              </a:solidFill>
            </a:endParaRPr>
          </a:p>
        </p:txBody>
      </p:sp>
      <p:sp>
        <p:nvSpPr>
          <p:cNvPr id="2" name="Title 1"/>
          <p:cNvSpPr txBox="1">
            <a:spLocks/>
          </p:cNvSpPr>
          <p:nvPr/>
        </p:nvSpPr>
        <p:spPr>
          <a:xfrm>
            <a:off x="971773" y="1256436"/>
            <a:ext cx="10254805"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Como resultado, pesquisas sugerem que a geração Y </a:t>
            </a:r>
            <a:r>
              <a:rPr lang="pt-BR" sz="2500" b="0" dirty="0">
                <a:solidFill>
                  <a:srgbClr val="FFD200"/>
                </a:solidFill>
                <a:latin typeface="EYInterstate Light" panose="02000506000000020004" pitchFamily="2" charset="0"/>
              </a:rPr>
              <a:t>está adaptando suas aspirações e sonhos </a:t>
            </a:r>
            <a:r>
              <a:rPr lang="pt-BR" sz="2500" b="0" dirty="0">
                <a:solidFill>
                  <a:srgbClr val="FFFFFF"/>
                </a:solidFill>
                <a:latin typeface="EYInterstate Light" panose="02000506000000020004" pitchFamily="2" charset="0"/>
              </a:rPr>
              <a:t>com a realidade da nova economia digital. </a:t>
            </a:r>
          </a:p>
        </p:txBody>
      </p:sp>
    </p:spTree>
    <p:extLst>
      <p:ext uri="{BB962C8B-B14F-4D97-AF65-F5344CB8AC3E}">
        <p14:creationId xmlns:p14="http://schemas.microsoft.com/office/powerpoint/2010/main" val="3725222"/>
      </p:ext>
    </p:extLst>
  </p:cSld>
  <p:clrMapOvr>
    <a:masterClrMapping/>
  </p:clrMapOvr>
  <p:transition spd="slow" advClick="0" advTm="73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grpId="0"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2000"/>
                            </p:stCondLst>
                            <p:childTnLst>
                              <p:par>
                                <p:cTn id="12" presetID="10" presetClass="exit" presetSubtype="0" fill="hold" nodeType="afterEffect">
                                  <p:stCondLst>
                                    <p:cond delay="100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childTnLst>
                          </p:cTn>
                        </p:par>
                        <p:par>
                          <p:cTn id="15" fill="hold">
                            <p:stCondLst>
                              <p:cond delay="3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4000"/>
                            </p:stCondLst>
                            <p:childTnLst>
                              <p:par>
                                <p:cTn id="20" presetID="10" presetClass="exit" presetSubtype="0" fill="hold" nodeType="afterEffect">
                                  <p:stCondLst>
                                    <p:cond delay="100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ntr" presetSubtype="0" fill="hold" grpId="0" nodeType="with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214680" y="3088721"/>
            <a:ext cx="5902988" cy="89227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Com isso, a geração Y </a:t>
            </a:r>
            <a:r>
              <a:rPr lang="pt-BR" sz="2500" b="0" dirty="0">
                <a:solidFill>
                  <a:srgbClr val="FFD200"/>
                </a:solidFill>
                <a:latin typeface="EYInterstate Light" panose="02000506000000020004" pitchFamily="2" charset="0"/>
              </a:rPr>
              <a:t>não será definida </a:t>
            </a:r>
            <a:r>
              <a:rPr lang="pt-BR" sz="2500" b="0" dirty="0">
                <a:solidFill>
                  <a:srgbClr val="FFFFFF"/>
                </a:solidFill>
                <a:latin typeface="EYInterstate Light" panose="02000506000000020004" pitchFamily="2" charset="0"/>
              </a:rPr>
              <a:t>por aquilo que possuem, ou por uma carreira de 30 anos em uma empresa. </a:t>
            </a:r>
          </a:p>
        </p:txBody>
      </p:sp>
      <p:sp>
        <p:nvSpPr>
          <p:cNvPr id="3" name="Rectangle 2"/>
          <p:cNvSpPr/>
          <p:nvPr/>
        </p:nvSpPr>
        <p:spPr>
          <a:xfrm>
            <a:off x="3080694" y="3296333"/>
            <a:ext cx="6036974" cy="477054"/>
          </a:xfrm>
          <a:prstGeom prst="rect">
            <a:avLst/>
          </a:prstGeom>
        </p:spPr>
        <p:txBody>
          <a:bodyPr wrap="none">
            <a:spAutoFit/>
          </a:bodyPr>
          <a:lstStyle/>
          <a:p>
            <a:pPr algn="ctr"/>
            <a:r>
              <a:rPr lang="pt-BR" sz="2500" dirty="0">
                <a:solidFill>
                  <a:srgbClr val="FFD200"/>
                </a:solidFill>
                <a:latin typeface="EYInterstate Light" panose="02000506000000020004" pitchFamily="2" charset="0"/>
                <a:cs typeface="Arial" pitchFamily="34" charset="0"/>
              </a:rPr>
              <a:t>Eles serão definidos por seus propósitos.</a:t>
            </a:r>
          </a:p>
        </p:txBody>
      </p:sp>
    </p:spTree>
    <p:extLst>
      <p:ext uri="{BB962C8B-B14F-4D97-AF65-F5344CB8AC3E}">
        <p14:creationId xmlns:p14="http://schemas.microsoft.com/office/powerpoint/2010/main" val="1690498606"/>
      </p:ext>
    </p:extLst>
  </p:cSld>
  <p:clrMapOvr>
    <a:masterClrMapping/>
  </p:clrMapOvr>
  <p:transition spd="slow" advClick="0" advTm="1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grpId="0" nodeType="withEffect">
                                  <p:stCondLst>
                                    <p:cond delay="8000"/>
                                  </p:stCondLst>
                                  <p:childTnLst>
                                    <p:anim calcmode="lin" valueType="num">
                                      <p:cBhvr additive="base">
                                        <p:cTn id="6" dur="150"/>
                                        <p:tgtEl>
                                          <p:spTgt spid="11"/>
                                        </p:tgtEl>
                                        <p:attrNameLst>
                                          <p:attrName>ppt_x</p:attrName>
                                        </p:attrNameLst>
                                      </p:cBhvr>
                                      <p:tavLst>
                                        <p:tav tm="0">
                                          <p:val>
                                            <p:strVal val="ppt_x"/>
                                          </p:val>
                                        </p:tav>
                                        <p:tav tm="100000">
                                          <p:val>
                                            <p:strVal val="1+ppt_w/2"/>
                                          </p:val>
                                        </p:tav>
                                      </p:tavLst>
                                    </p:anim>
                                    <p:anim calcmode="lin" valueType="num">
                                      <p:cBhvr additive="base">
                                        <p:cTn id="7" dur="150"/>
                                        <p:tgtEl>
                                          <p:spTgt spid="11"/>
                                        </p:tgtEl>
                                        <p:attrNameLst>
                                          <p:attrName>ppt_y</p:attrName>
                                        </p:attrNameLst>
                                      </p:cBhvr>
                                      <p:tavLst>
                                        <p:tav tm="0">
                                          <p:val>
                                            <p:strVal val="ppt_y"/>
                                          </p:val>
                                        </p:tav>
                                        <p:tav tm="100000">
                                          <p:val>
                                            <p:strVal val="ppt_y"/>
                                          </p:val>
                                        </p:tav>
                                      </p:tavLst>
                                    </p:anim>
                                    <p:set>
                                      <p:cBhvr>
                                        <p:cTn id="8" dur="1" fill="hold">
                                          <p:stCondLst>
                                            <p:cond delay="149"/>
                                          </p:stCondLst>
                                        </p:cTn>
                                        <p:tgtEl>
                                          <p:spTgt spid="11"/>
                                        </p:tgtEl>
                                        <p:attrNameLst>
                                          <p:attrName>style.visibility</p:attrName>
                                        </p:attrNameLst>
                                      </p:cBhvr>
                                      <p:to>
                                        <p:strVal val="hidden"/>
                                      </p:to>
                                    </p:set>
                                  </p:childTnLst>
                                </p:cTn>
                              </p:par>
                            </p:childTnLst>
                          </p:cTn>
                        </p:par>
                        <p:par>
                          <p:cTn id="9" fill="hold">
                            <p:stCondLst>
                              <p:cond delay="815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8650"/>
                            </p:stCondLst>
                            <p:childTnLst>
                              <p:par>
                                <p:cTn id="14" presetID="2" presetClass="exit" presetSubtype="2" accel="100000" fill="hold" grpId="1" nodeType="afterEffect">
                                  <p:stCondLst>
                                    <p:cond delay="5000"/>
                                  </p:stCondLst>
                                  <p:childTnLst>
                                    <p:anim calcmode="lin" valueType="num">
                                      <p:cBhvr additive="base">
                                        <p:cTn id="15" dur="250"/>
                                        <p:tgtEl>
                                          <p:spTgt spid="3"/>
                                        </p:tgtEl>
                                        <p:attrNameLst>
                                          <p:attrName>ppt_x</p:attrName>
                                        </p:attrNameLst>
                                      </p:cBhvr>
                                      <p:tavLst>
                                        <p:tav tm="0">
                                          <p:val>
                                            <p:strVal val="ppt_x"/>
                                          </p:val>
                                        </p:tav>
                                        <p:tav tm="100000">
                                          <p:val>
                                            <p:strVal val="1+ppt_w/2"/>
                                          </p:val>
                                        </p:tav>
                                      </p:tavLst>
                                    </p:anim>
                                    <p:anim calcmode="lin" valueType="num">
                                      <p:cBhvr additive="base">
                                        <p:cTn id="16" dur="250"/>
                                        <p:tgtEl>
                                          <p:spTgt spid="3"/>
                                        </p:tgtEl>
                                        <p:attrNameLst>
                                          <p:attrName>ppt_y</p:attrName>
                                        </p:attrNameLst>
                                      </p:cBhvr>
                                      <p:tavLst>
                                        <p:tav tm="0">
                                          <p:val>
                                            <p:strVal val="ppt_y"/>
                                          </p:val>
                                        </p:tav>
                                        <p:tav tm="100000">
                                          <p:val>
                                            <p:strVal val="ppt_y"/>
                                          </p:val>
                                        </p:tav>
                                      </p:tavLst>
                                    </p:anim>
                                    <p:set>
                                      <p:cBhvr>
                                        <p:cTn id="17" dur="1" fill="hold">
                                          <p:stCondLst>
                                            <p:cond delay="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3"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423648" y="324225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chemeClr val="tx1"/>
                </a:solidFill>
                <a:latin typeface="EYInterstate Light" panose="02000506000000020004" pitchFamily="2" charset="0"/>
              </a:rPr>
              <a:t>Em uma pesquisa com 200.000 candidatos a emprego, </a:t>
            </a:r>
            <a:r>
              <a:rPr lang="pt-BR" sz="2500" b="0" dirty="0">
                <a:solidFill>
                  <a:schemeClr val="accent2"/>
                </a:solidFill>
                <a:latin typeface="EYInterstate Light" panose="02000506000000020004" pitchFamily="2" charset="0"/>
              </a:rPr>
              <a:t>os 4 pontos mais relevantes foram:</a:t>
            </a:r>
          </a:p>
        </p:txBody>
      </p:sp>
      <p:sp>
        <p:nvSpPr>
          <p:cNvPr id="8" name="Rectangle 7"/>
          <p:cNvSpPr/>
          <p:nvPr/>
        </p:nvSpPr>
        <p:spPr>
          <a:xfrm>
            <a:off x="0" y="3176506"/>
            <a:ext cx="12198350" cy="630942"/>
          </a:xfrm>
          <a:prstGeom prst="rect">
            <a:avLst/>
          </a:prstGeom>
        </p:spPr>
        <p:txBody>
          <a:bodyPr wrap="square">
            <a:spAutoFit/>
          </a:bodyPr>
          <a:lstStyle/>
          <a:p>
            <a:pPr algn="ctr"/>
            <a:r>
              <a:rPr lang="pt-BR" sz="3500" dirty="0">
                <a:solidFill>
                  <a:srgbClr val="FFD200"/>
                </a:solidFill>
                <a:latin typeface="EYInterstate Light" panose="02000506000000020004" pitchFamily="2" charset="0"/>
              </a:rPr>
              <a:t>1. Ser reconhecido pelo seu trabalho</a:t>
            </a:r>
          </a:p>
        </p:txBody>
      </p:sp>
      <p:sp>
        <p:nvSpPr>
          <p:cNvPr id="9" name="Rectangle 8"/>
          <p:cNvSpPr/>
          <p:nvPr/>
        </p:nvSpPr>
        <p:spPr>
          <a:xfrm>
            <a:off x="0" y="3142235"/>
            <a:ext cx="12198350" cy="630942"/>
          </a:xfrm>
          <a:prstGeom prst="rect">
            <a:avLst/>
          </a:prstGeom>
        </p:spPr>
        <p:txBody>
          <a:bodyPr wrap="square">
            <a:spAutoFit/>
          </a:bodyPr>
          <a:lstStyle/>
          <a:p>
            <a:pPr algn="ctr"/>
            <a:r>
              <a:rPr lang="pt-BR" sz="3500" dirty="0">
                <a:solidFill>
                  <a:srgbClr val="FFD200"/>
                </a:solidFill>
                <a:latin typeface="EYInterstate Light" panose="02000506000000020004" pitchFamily="2" charset="0"/>
              </a:rPr>
              <a:t>2. Ter um bom relacionamento com colegas</a:t>
            </a:r>
            <a:endParaRPr lang="en-US" sz="3500" dirty="0">
              <a:solidFill>
                <a:srgbClr val="FFD200"/>
              </a:solidFill>
              <a:latin typeface="EYInterstate Light" panose="02000506000000020004" pitchFamily="2" charset="0"/>
            </a:endParaRPr>
          </a:p>
        </p:txBody>
      </p:sp>
      <p:sp>
        <p:nvSpPr>
          <p:cNvPr id="10" name="Rectangle 9"/>
          <p:cNvSpPr/>
          <p:nvPr/>
        </p:nvSpPr>
        <p:spPr>
          <a:xfrm>
            <a:off x="0" y="3176096"/>
            <a:ext cx="12198350" cy="630942"/>
          </a:xfrm>
          <a:prstGeom prst="rect">
            <a:avLst/>
          </a:prstGeom>
        </p:spPr>
        <p:txBody>
          <a:bodyPr wrap="square">
            <a:spAutoFit/>
          </a:bodyPr>
          <a:lstStyle/>
          <a:p>
            <a:pPr algn="ctr"/>
            <a:r>
              <a:rPr lang="pt-BR" sz="3500" dirty="0">
                <a:solidFill>
                  <a:srgbClr val="FFD200"/>
                </a:solidFill>
                <a:latin typeface="EYInterstate Light" panose="02000506000000020004" pitchFamily="2" charset="0"/>
              </a:rPr>
              <a:t>3. Ter equilíbrio entre vida pessoal-trabalho</a:t>
            </a:r>
          </a:p>
        </p:txBody>
      </p:sp>
      <p:sp>
        <p:nvSpPr>
          <p:cNvPr id="11" name="Rectangle 10"/>
          <p:cNvSpPr/>
          <p:nvPr/>
        </p:nvSpPr>
        <p:spPr>
          <a:xfrm>
            <a:off x="-317340" y="3124316"/>
            <a:ext cx="12198350" cy="630942"/>
          </a:xfrm>
          <a:prstGeom prst="rect">
            <a:avLst/>
          </a:prstGeom>
        </p:spPr>
        <p:txBody>
          <a:bodyPr wrap="square">
            <a:spAutoFit/>
          </a:bodyPr>
          <a:lstStyle/>
          <a:p>
            <a:pPr algn="ctr"/>
            <a:r>
              <a:rPr lang="pt-BR" sz="3500" dirty="0">
                <a:solidFill>
                  <a:srgbClr val="FFD200"/>
                </a:solidFill>
                <a:latin typeface="EYInterstate Light" panose="02000506000000020004" pitchFamily="2" charset="0"/>
              </a:rPr>
              <a:t>4. Ter bom relacionamento com o chefe</a:t>
            </a:r>
          </a:p>
        </p:txBody>
      </p:sp>
      <p:sp>
        <p:nvSpPr>
          <p:cNvPr id="12" name="Rectangle 11"/>
          <p:cNvSpPr/>
          <p:nvPr/>
        </p:nvSpPr>
        <p:spPr>
          <a:xfrm>
            <a:off x="300803" y="3201260"/>
            <a:ext cx="12198350" cy="477054"/>
          </a:xfrm>
          <a:prstGeom prst="rect">
            <a:avLst/>
          </a:prstGeom>
        </p:spPr>
        <p:txBody>
          <a:bodyPr wrap="square">
            <a:spAutoFit/>
          </a:bodyPr>
          <a:lstStyle/>
          <a:p>
            <a:pPr algn="ctr"/>
            <a:r>
              <a:rPr lang="pt-BR" sz="2500" dirty="0">
                <a:solidFill>
                  <a:srgbClr val="FFFFFF"/>
                </a:solidFill>
                <a:latin typeface="EYInterstate Light" panose="02000506000000020004" pitchFamily="2" charset="0"/>
                <a:cs typeface="Arial" pitchFamily="34" charset="0"/>
              </a:rPr>
              <a:t>Um salário fixo e competitivo ocupou o </a:t>
            </a:r>
            <a:r>
              <a:rPr lang="pt-BR" sz="2500" dirty="0">
                <a:solidFill>
                  <a:srgbClr val="FFD200"/>
                </a:solidFill>
                <a:latin typeface="EYInterstate Light" panose="02000506000000020004" pitchFamily="2" charset="0"/>
                <a:cs typeface="Arial" pitchFamily="34" charset="0"/>
              </a:rPr>
              <a:t>oitavo lugar</a:t>
            </a:r>
            <a:r>
              <a:rPr lang="pt-BR" sz="2500" dirty="0">
                <a:solidFill>
                  <a:srgbClr val="FFFFFF"/>
                </a:solidFill>
                <a:latin typeface="EYInterstate Light" panose="02000506000000020004" pitchFamily="2" charset="0"/>
                <a:cs typeface="Arial" pitchFamily="34" charset="0"/>
              </a:rPr>
              <a:t>.</a:t>
            </a:r>
          </a:p>
        </p:txBody>
      </p:sp>
      <p:sp>
        <p:nvSpPr>
          <p:cNvPr id="23" name="Title 1"/>
          <p:cNvSpPr txBox="1">
            <a:spLocks/>
          </p:cNvSpPr>
          <p:nvPr/>
        </p:nvSpPr>
        <p:spPr>
          <a:xfrm>
            <a:off x="0" y="6258009"/>
            <a:ext cx="1219835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TED Talk (October 2014), Rainer </a:t>
            </a:r>
            <a:r>
              <a:rPr lang="en-US" sz="1400" b="0" i="1" dirty="0" err="1">
                <a:solidFill>
                  <a:srgbClr val="333333">
                    <a:lumMod val="40000"/>
                    <a:lumOff val="60000"/>
                  </a:srgbClr>
                </a:solidFill>
                <a:latin typeface="EYInterstate Light" panose="02000506000000020004" pitchFamily="2" charset="0"/>
              </a:rPr>
              <a:t>Strack</a:t>
            </a:r>
            <a:r>
              <a:rPr lang="en-US" sz="1400" b="0" i="1" dirty="0">
                <a:solidFill>
                  <a:srgbClr val="333333">
                    <a:lumMod val="40000"/>
                    <a:lumOff val="60000"/>
                  </a:srgbClr>
                </a:solidFill>
                <a:latin typeface="EYInterstate Light" panose="02000506000000020004" pitchFamily="2" charset="0"/>
              </a:rPr>
              <a:t>: The workforce crisis of 2030 — and how to solve it</a:t>
            </a:r>
          </a:p>
        </p:txBody>
      </p:sp>
    </p:spTree>
    <p:extLst>
      <p:ext uri="{BB962C8B-B14F-4D97-AF65-F5344CB8AC3E}">
        <p14:creationId xmlns:p14="http://schemas.microsoft.com/office/powerpoint/2010/main" val="2412752141"/>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 fill="hold"/>
                                        <p:tgtEl>
                                          <p:spTgt spid="7"/>
                                        </p:tgtEl>
                                        <p:attrNameLst>
                                          <p:attrName>ppt_x</p:attrName>
                                        </p:attrNameLst>
                                      </p:cBhvr>
                                      <p:tavLst>
                                        <p:tav tm="0">
                                          <p:val>
                                            <p:strVal val="0-#ppt_w/2"/>
                                          </p:val>
                                        </p:tav>
                                        <p:tav tm="100000">
                                          <p:val>
                                            <p:strVal val="#ppt_x"/>
                                          </p:val>
                                        </p:tav>
                                      </p:tavLst>
                                    </p:anim>
                                    <p:anim calcmode="lin" valueType="num">
                                      <p:cBhvr additive="base">
                                        <p:cTn id="8" dur="1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50"/>
                            </p:stCondLst>
                            <p:childTnLst>
                              <p:par>
                                <p:cTn id="10" presetID="64" presetClass="path" presetSubtype="0" accel="50000" decel="50000" fill="hold" grpId="1" nodeType="afterEffect">
                                  <p:stCondLst>
                                    <p:cond delay="3000"/>
                                  </p:stCondLst>
                                  <p:childTnLst>
                                    <p:animMotion origin="layout" path="M 0 2.96296E-6 L 0 -0.16065 " pathEditMode="relative" rAng="0" ptsTypes="AA">
                                      <p:cBhvr>
                                        <p:cTn id="11" dur="2000" fill="hold"/>
                                        <p:tgtEl>
                                          <p:spTgt spid="7"/>
                                        </p:tgtEl>
                                        <p:attrNameLst>
                                          <p:attrName>ppt_x</p:attrName>
                                          <p:attrName>ppt_y</p:attrName>
                                        </p:attrNameLst>
                                      </p:cBhvr>
                                      <p:rCtr x="0" y="-8032"/>
                                    </p:animMotion>
                                  </p:childTnLst>
                                </p:cTn>
                              </p:par>
                            </p:childTnLst>
                          </p:cTn>
                        </p:par>
                        <p:par>
                          <p:cTn id="12" fill="hold">
                            <p:stCondLst>
                              <p:cond delay="5150"/>
                            </p:stCondLst>
                            <p:childTnLst>
                              <p:par>
                                <p:cTn id="13" presetID="2" presetClass="entr" presetSubtype="8"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 fill="hold"/>
                                        <p:tgtEl>
                                          <p:spTgt spid="8"/>
                                        </p:tgtEl>
                                        <p:attrNameLst>
                                          <p:attrName>ppt_x</p:attrName>
                                        </p:attrNameLst>
                                      </p:cBhvr>
                                      <p:tavLst>
                                        <p:tav tm="0">
                                          <p:val>
                                            <p:strVal val="0-#ppt_w/2"/>
                                          </p:val>
                                        </p:tav>
                                        <p:tav tm="100000">
                                          <p:val>
                                            <p:strVal val="#ppt_x"/>
                                          </p:val>
                                        </p:tav>
                                      </p:tavLst>
                                    </p:anim>
                                    <p:anim calcmode="lin" valueType="num">
                                      <p:cBhvr additive="base">
                                        <p:cTn id="16" dur="15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5300"/>
                            </p:stCondLst>
                            <p:childTnLst>
                              <p:par>
                                <p:cTn id="18" presetID="2" presetClass="exit" presetSubtype="2" accel="100000" fill="hold" grpId="1" nodeType="afterEffect">
                                  <p:stCondLst>
                                    <p:cond delay="2000"/>
                                  </p:stCondLst>
                                  <p:childTnLst>
                                    <p:anim calcmode="lin" valueType="num">
                                      <p:cBhvr additive="base">
                                        <p:cTn id="19" dur="150"/>
                                        <p:tgtEl>
                                          <p:spTgt spid="8"/>
                                        </p:tgtEl>
                                        <p:attrNameLst>
                                          <p:attrName>ppt_x</p:attrName>
                                        </p:attrNameLst>
                                      </p:cBhvr>
                                      <p:tavLst>
                                        <p:tav tm="0">
                                          <p:val>
                                            <p:strVal val="ppt_x"/>
                                          </p:val>
                                        </p:tav>
                                        <p:tav tm="100000">
                                          <p:val>
                                            <p:strVal val="1+ppt_w/2"/>
                                          </p:val>
                                        </p:tav>
                                      </p:tavLst>
                                    </p:anim>
                                    <p:anim calcmode="lin" valueType="num">
                                      <p:cBhvr additive="base">
                                        <p:cTn id="20" dur="150"/>
                                        <p:tgtEl>
                                          <p:spTgt spid="8"/>
                                        </p:tgtEl>
                                        <p:attrNameLst>
                                          <p:attrName>ppt_y</p:attrName>
                                        </p:attrNameLst>
                                      </p:cBhvr>
                                      <p:tavLst>
                                        <p:tav tm="0">
                                          <p:val>
                                            <p:strVal val="ppt_y"/>
                                          </p:val>
                                        </p:tav>
                                        <p:tav tm="100000">
                                          <p:val>
                                            <p:strVal val="ppt_y"/>
                                          </p:val>
                                        </p:tav>
                                      </p:tavLst>
                                    </p:anim>
                                    <p:set>
                                      <p:cBhvr>
                                        <p:cTn id="21" dur="1" fill="hold">
                                          <p:stCondLst>
                                            <p:cond delay="149"/>
                                          </p:stCondLst>
                                        </p:cTn>
                                        <p:tgtEl>
                                          <p:spTgt spid="8"/>
                                        </p:tgtEl>
                                        <p:attrNameLst>
                                          <p:attrName>style.visibility</p:attrName>
                                        </p:attrNameLst>
                                      </p:cBhvr>
                                      <p:to>
                                        <p:strVal val="hidden"/>
                                      </p:to>
                                    </p:set>
                                  </p:childTnLst>
                                </p:cTn>
                              </p:par>
                            </p:childTnLst>
                          </p:cTn>
                        </p:par>
                        <p:par>
                          <p:cTn id="22" fill="hold">
                            <p:stCondLst>
                              <p:cond delay="745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50" fill="hold"/>
                                        <p:tgtEl>
                                          <p:spTgt spid="9"/>
                                        </p:tgtEl>
                                        <p:attrNameLst>
                                          <p:attrName>ppt_x</p:attrName>
                                        </p:attrNameLst>
                                      </p:cBhvr>
                                      <p:tavLst>
                                        <p:tav tm="0">
                                          <p:val>
                                            <p:strVal val="0-#ppt_w/2"/>
                                          </p:val>
                                        </p:tav>
                                        <p:tav tm="100000">
                                          <p:val>
                                            <p:strVal val="#ppt_x"/>
                                          </p:val>
                                        </p:tav>
                                      </p:tavLst>
                                    </p:anim>
                                    <p:anim calcmode="lin" valueType="num">
                                      <p:cBhvr additive="base">
                                        <p:cTn id="26" dur="15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7600"/>
                            </p:stCondLst>
                            <p:childTnLst>
                              <p:par>
                                <p:cTn id="28" presetID="2" presetClass="exit" presetSubtype="2" accel="100000" fill="hold" grpId="1" nodeType="afterEffect">
                                  <p:stCondLst>
                                    <p:cond delay="2000"/>
                                  </p:stCondLst>
                                  <p:childTnLst>
                                    <p:anim calcmode="lin" valueType="num">
                                      <p:cBhvr additive="base">
                                        <p:cTn id="29" dur="150"/>
                                        <p:tgtEl>
                                          <p:spTgt spid="9"/>
                                        </p:tgtEl>
                                        <p:attrNameLst>
                                          <p:attrName>ppt_x</p:attrName>
                                        </p:attrNameLst>
                                      </p:cBhvr>
                                      <p:tavLst>
                                        <p:tav tm="0">
                                          <p:val>
                                            <p:strVal val="ppt_x"/>
                                          </p:val>
                                        </p:tav>
                                        <p:tav tm="100000">
                                          <p:val>
                                            <p:strVal val="1+ppt_w/2"/>
                                          </p:val>
                                        </p:tav>
                                      </p:tavLst>
                                    </p:anim>
                                    <p:anim calcmode="lin" valueType="num">
                                      <p:cBhvr additive="base">
                                        <p:cTn id="30" dur="150"/>
                                        <p:tgtEl>
                                          <p:spTgt spid="9"/>
                                        </p:tgtEl>
                                        <p:attrNameLst>
                                          <p:attrName>ppt_y</p:attrName>
                                        </p:attrNameLst>
                                      </p:cBhvr>
                                      <p:tavLst>
                                        <p:tav tm="0">
                                          <p:val>
                                            <p:strVal val="ppt_y"/>
                                          </p:val>
                                        </p:tav>
                                        <p:tav tm="100000">
                                          <p:val>
                                            <p:strVal val="ppt_y"/>
                                          </p:val>
                                        </p:tav>
                                      </p:tavLst>
                                    </p:anim>
                                    <p:set>
                                      <p:cBhvr>
                                        <p:cTn id="31" dur="1" fill="hold">
                                          <p:stCondLst>
                                            <p:cond delay="149"/>
                                          </p:stCondLst>
                                        </p:cTn>
                                        <p:tgtEl>
                                          <p:spTgt spid="9"/>
                                        </p:tgtEl>
                                        <p:attrNameLst>
                                          <p:attrName>style.visibility</p:attrName>
                                        </p:attrNameLst>
                                      </p:cBhvr>
                                      <p:to>
                                        <p:strVal val="hidden"/>
                                      </p:to>
                                    </p:set>
                                  </p:childTnLst>
                                </p:cTn>
                              </p:par>
                            </p:childTnLst>
                          </p:cTn>
                        </p:par>
                        <p:par>
                          <p:cTn id="32" fill="hold">
                            <p:stCondLst>
                              <p:cond delay="9750"/>
                            </p:stCondLst>
                            <p:childTnLst>
                              <p:par>
                                <p:cTn id="33" presetID="2" presetClass="entr" presetSubtype="8" decel="10000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 fill="hold"/>
                                        <p:tgtEl>
                                          <p:spTgt spid="10"/>
                                        </p:tgtEl>
                                        <p:attrNameLst>
                                          <p:attrName>ppt_x</p:attrName>
                                        </p:attrNameLst>
                                      </p:cBhvr>
                                      <p:tavLst>
                                        <p:tav tm="0">
                                          <p:val>
                                            <p:strVal val="0-#ppt_w/2"/>
                                          </p:val>
                                        </p:tav>
                                        <p:tav tm="100000">
                                          <p:val>
                                            <p:strVal val="#ppt_x"/>
                                          </p:val>
                                        </p:tav>
                                      </p:tavLst>
                                    </p:anim>
                                    <p:anim calcmode="lin" valueType="num">
                                      <p:cBhvr additive="base">
                                        <p:cTn id="36" dur="15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9900"/>
                            </p:stCondLst>
                            <p:childTnLst>
                              <p:par>
                                <p:cTn id="38" presetID="2" presetClass="exit" presetSubtype="2" accel="100000" fill="hold" grpId="1" nodeType="afterEffect">
                                  <p:stCondLst>
                                    <p:cond delay="2000"/>
                                  </p:stCondLst>
                                  <p:childTnLst>
                                    <p:anim calcmode="lin" valueType="num">
                                      <p:cBhvr additive="base">
                                        <p:cTn id="39" dur="150"/>
                                        <p:tgtEl>
                                          <p:spTgt spid="10"/>
                                        </p:tgtEl>
                                        <p:attrNameLst>
                                          <p:attrName>ppt_x</p:attrName>
                                        </p:attrNameLst>
                                      </p:cBhvr>
                                      <p:tavLst>
                                        <p:tav tm="0">
                                          <p:val>
                                            <p:strVal val="ppt_x"/>
                                          </p:val>
                                        </p:tav>
                                        <p:tav tm="100000">
                                          <p:val>
                                            <p:strVal val="1+ppt_w/2"/>
                                          </p:val>
                                        </p:tav>
                                      </p:tavLst>
                                    </p:anim>
                                    <p:anim calcmode="lin" valueType="num">
                                      <p:cBhvr additive="base">
                                        <p:cTn id="40" dur="150"/>
                                        <p:tgtEl>
                                          <p:spTgt spid="10"/>
                                        </p:tgtEl>
                                        <p:attrNameLst>
                                          <p:attrName>ppt_y</p:attrName>
                                        </p:attrNameLst>
                                      </p:cBhvr>
                                      <p:tavLst>
                                        <p:tav tm="0">
                                          <p:val>
                                            <p:strVal val="ppt_y"/>
                                          </p:val>
                                        </p:tav>
                                        <p:tav tm="100000">
                                          <p:val>
                                            <p:strVal val="ppt_y"/>
                                          </p:val>
                                        </p:tav>
                                      </p:tavLst>
                                    </p:anim>
                                    <p:set>
                                      <p:cBhvr>
                                        <p:cTn id="41" dur="1" fill="hold">
                                          <p:stCondLst>
                                            <p:cond delay="149"/>
                                          </p:stCondLst>
                                        </p:cTn>
                                        <p:tgtEl>
                                          <p:spTgt spid="10"/>
                                        </p:tgtEl>
                                        <p:attrNameLst>
                                          <p:attrName>style.visibility</p:attrName>
                                        </p:attrNameLst>
                                      </p:cBhvr>
                                      <p:to>
                                        <p:strVal val="hidden"/>
                                      </p:to>
                                    </p:set>
                                  </p:childTnLst>
                                </p:cTn>
                              </p:par>
                            </p:childTnLst>
                          </p:cTn>
                        </p:par>
                        <p:par>
                          <p:cTn id="42" fill="hold">
                            <p:stCondLst>
                              <p:cond delay="12050"/>
                            </p:stCondLst>
                            <p:childTnLst>
                              <p:par>
                                <p:cTn id="43" presetID="2" presetClass="entr" presetSubtype="8" decel="10000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150" fill="hold"/>
                                        <p:tgtEl>
                                          <p:spTgt spid="11"/>
                                        </p:tgtEl>
                                        <p:attrNameLst>
                                          <p:attrName>ppt_x</p:attrName>
                                        </p:attrNameLst>
                                      </p:cBhvr>
                                      <p:tavLst>
                                        <p:tav tm="0">
                                          <p:val>
                                            <p:strVal val="0-#ppt_w/2"/>
                                          </p:val>
                                        </p:tav>
                                        <p:tav tm="100000">
                                          <p:val>
                                            <p:strVal val="#ppt_x"/>
                                          </p:val>
                                        </p:tav>
                                      </p:tavLst>
                                    </p:anim>
                                    <p:anim calcmode="lin" valueType="num">
                                      <p:cBhvr additive="base">
                                        <p:cTn id="46" dur="150" fill="hold"/>
                                        <p:tgtEl>
                                          <p:spTgt spid="11"/>
                                        </p:tgtEl>
                                        <p:attrNameLst>
                                          <p:attrName>ppt_y</p:attrName>
                                        </p:attrNameLst>
                                      </p:cBhvr>
                                      <p:tavLst>
                                        <p:tav tm="0">
                                          <p:val>
                                            <p:strVal val="#ppt_y"/>
                                          </p:val>
                                        </p:tav>
                                        <p:tav tm="100000">
                                          <p:val>
                                            <p:strVal val="#ppt_y"/>
                                          </p:val>
                                        </p:tav>
                                      </p:tavLst>
                                    </p:anim>
                                  </p:childTnLst>
                                </p:cTn>
                              </p:par>
                            </p:childTnLst>
                          </p:cTn>
                        </p:par>
                        <p:par>
                          <p:cTn id="47" fill="hold">
                            <p:stCondLst>
                              <p:cond delay="12200"/>
                            </p:stCondLst>
                            <p:childTnLst>
                              <p:par>
                                <p:cTn id="48" presetID="10" presetClass="exit" presetSubtype="0" fill="hold" grpId="1" nodeType="afterEffect">
                                  <p:stCondLst>
                                    <p:cond delay="200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2" nodeType="withEffect">
                                  <p:stCondLst>
                                    <p:cond delay="200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childTnLst>
                          </p:cTn>
                        </p:par>
                        <p:par>
                          <p:cTn id="54" fill="hold">
                            <p:stCondLst>
                              <p:cond delay="14700"/>
                            </p:stCondLst>
                            <p:childTnLst>
                              <p:par>
                                <p:cTn id="55" presetID="10"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16200"/>
                            </p:stCondLst>
                            <p:childTnLst>
                              <p:par>
                                <p:cTn id="59" presetID="10" presetClass="entr" presetSubtype="0" fill="hold" grpId="0" nodeType="afterEffect">
                                  <p:stCondLst>
                                    <p:cond delay="100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8" grpId="0"/>
      <p:bldP spid="8" grpId="1"/>
      <p:bldP spid="9" grpId="0"/>
      <p:bldP spid="9" grpId="1"/>
      <p:bldP spid="10" grpId="0"/>
      <p:bldP spid="10" grpId="1"/>
      <p:bldP spid="11" grpId="0"/>
      <p:bldP spid="11" grpId="1"/>
      <p:bldP spid="12" grpId="0"/>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p:nvPr/>
        </p:nvGraphicFramePr>
        <p:xfrm>
          <a:off x="3317133" y="1217968"/>
          <a:ext cx="5564084" cy="3389264"/>
        </p:xfrm>
        <a:graphic>
          <a:graphicData uri="http://schemas.openxmlformats.org/drawingml/2006/chart">
            <c:chart xmlns:c="http://schemas.openxmlformats.org/drawingml/2006/chart" xmlns:r="http://schemas.openxmlformats.org/officeDocument/2006/relationships" r:id="rId2"/>
          </a:graphicData>
        </a:graphic>
      </p:graphicFrame>
      <p:sp>
        <p:nvSpPr>
          <p:cNvPr id="19" name="Title 1"/>
          <p:cNvSpPr txBox="1">
            <a:spLocks/>
          </p:cNvSpPr>
          <p:nvPr/>
        </p:nvSpPr>
        <p:spPr>
          <a:xfrm>
            <a:off x="1626499" y="4881083"/>
            <a:ext cx="8945352" cy="118020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FFD200"/>
                </a:solidFill>
                <a:latin typeface="EYInterstate Light" panose="02000506000000020004" pitchFamily="2" charset="0"/>
              </a:rPr>
              <a:t>Cinco em seis executivos (84%) </a:t>
            </a:r>
            <a:r>
              <a:rPr lang="pt-BR" b="0" dirty="0">
                <a:solidFill>
                  <a:srgbClr val="FFFFFF"/>
                </a:solidFill>
                <a:latin typeface="EYInterstate Light" panose="02000506000000020004" pitchFamily="2" charset="0"/>
              </a:rPr>
              <a:t>acreditam que uma organização que tem propósito compartilhado terá mais sucesso no esforço de transformação.</a:t>
            </a:r>
            <a:endParaRPr lang="en-US" b="0" dirty="0">
              <a:solidFill>
                <a:srgbClr val="FFFFFF"/>
              </a:solidFill>
              <a:latin typeface="EYInterstate Light" panose="02000506000000020004" pitchFamily="2" charset="0"/>
            </a:endParaRPr>
          </a:p>
        </p:txBody>
      </p:sp>
    </p:spTree>
    <p:extLst>
      <p:ext uri="{BB962C8B-B14F-4D97-AF65-F5344CB8AC3E}">
        <p14:creationId xmlns:p14="http://schemas.microsoft.com/office/powerpoint/2010/main" val="1371792302"/>
      </p:ext>
    </p:extLst>
  </p:cSld>
  <p:clrMapOvr>
    <a:masterClrMapping/>
  </p:clrMapOvr>
  <p:transition spd="slow" advClick="0" advTm="6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59504"/>
            <a:ext cx="12198350" cy="3785652"/>
          </a:xfrm>
          <a:prstGeom prst="rect">
            <a:avLst/>
          </a:prstGeom>
        </p:spPr>
        <p:txBody>
          <a:bodyPr wrap="square">
            <a:spAutoFit/>
          </a:bodyPr>
          <a:lstStyle/>
          <a:p>
            <a:pPr algn="ctr"/>
            <a:r>
              <a:rPr lang="pt-BR" sz="12000" b="1" dirty="0">
                <a:solidFill>
                  <a:srgbClr val="FFD200"/>
                </a:solidFill>
                <a:latin typeface="EYInterstate" panose="02000503020000020004" pitchFamily="2" charset="0"/>
              </a:rPr>
              <a:t>O que vem a seguir?</a:t>
            </a:r>
          </a:p>
        </p:txBody>
      </p:sp>
      <p:sp>
        <p:nvSpPr>
          <p:cNvPr id="11" name="Rectangle 10"/>
          <p:cNvSpPr/>
          <p:nvPr/>
        </p:nvSpPr>
        <p:spPr>
          <a:xfrm>
            <a:off x="0" y="1954835"/>
            <a:ext cx="12198350" cy="602153"/>
          </a:xfrm>
          <a:prstGeom prst="rect">
            <a:avLst/>
          </a:prstGeom>
        </p:spPr>
        <p:txBody>
          <a:bodyPr wrap="square">
            <a:spAutoFit/>
          </a:bodyPr>
          <a:lstStyle/>
          <a:p>
            <a:pPr algn="ctr">
              <a:lnSpc>
                <a:spcPts val="4500"/>
              </a:lnSpc>
            </a:pPr>
            <a:r>
              <a:rPr lang="en-US" sz="2500" b="1" dirty="0">
                <a:latin typeface="EYInterstate Light" panose="02000506000000020004" pitchFamily="2" charset="0"/>
              </a:rPr>
              <a:t>A nova economia do trabalho</a:t>
            </a:r>
          </a:p>
        </p:txBody>
      </p:sp>
      <p:grpSp>
        <p:nvGrpSpPr>
          <p:cNvPr id="12" name="Group 11"/>
          <p:cNvGrpSpPr/>
          <p:nvPr/>
        </p:nvGrpSpPr>
        <p:grpSpPr>
          <a:xfrm>
            <a:off x="5729899" y="2356037"/>
            <a:ext cx="738553" cy="738553"/>
            <a:chOff x="5729899" y="2817447"/>
            <a:chExt cx="738553" cy="738553"/>
          </a:xfrm>
        </p:grpSpPr>
        <p:sp>
          <p:nvSpPr>
            <p:cNvPr id="13" name="Oval 12"/>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4" name="TextBox 13"/>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4</a:t>
              </a:r>
            </a:p>
          </p:txBody>
        </p:sp>
      </p:grpSp>
    </p:spTree>
    <p:extLst>
      <p:ext uri="{BB962C8B-B14F-4D97-AF65-F5344CB8AC3E}">
        <p14:creationId xmlns:p14="http://schemas.microsoft.com/office/powerpoint/2010/main" val="1230789661"/>
      </p:ext>
    </p:extLst>
  </p:cSld>
  <p:clrMapOvr>
    <a:masterClrMapping/>
  </p:clrMapOvr>
  <p:transition spd="slow" advClick="0" advTm="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0 -2.22222E-6 L 0 -0.1625 " pathEditMode="relative" rAng="0" ptsTypes="AA">
                                      <p:cBhvr>
                                        <p:cTn id="10" dur="2000" fill="hold"/>
                                        <p:tgtEl>
                                          <p:spTgt spid="12"/>
                                        </p:tgtEl>
                                        <p:attrNameLst>
                                          <p:attrName>ppt_x</p:attrName>
                                          <p:attrName>ppt_y</p:attrName>
                                        </p:attrNameLst>
                                      </p:cBhvr>
                                      <p:rCtr x="0" y="-8125"/>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3000"/>
                            </p:stCondLst>
                            <p:childTnLst>
                              <p:par>
                                <p:cTn id="16" presetID="10" presetClass="entr" presetSubtype="0" fill="hold" grpId="0" nodeType="after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0"/>
                            </p:stCondLst>
                            <p:childTnLst>
                              <p:par>
                                <p:cTn id="20" presetID="10" presetClass="exit" presetSubtype="0" fill="hold" nodeType="afterEffect">
                                  <p:stCondLst>
                                    <p:cond delay="200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1" nodeType="withEffect">
                                  <p:stCondLst>
                                    <p:cond delay="2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6" presetClass="emph" presetSubtype="0" decel="100000" fill="hold" grpId="1" nodeType="withEffect">
                                  <p:stCondLst>
                                    <p:cond delay="2000"/>
                                  </p:stCondLst>
                                  <p:childTnLst>
                                    <p:animScale>
                                      <p:cBhvr>
                                        <p:cTn id="27" dur="1000" fill="hold"/>
                                        <p:tgtEl>
                                          <p:spTgt spid="2"/>
                                        </p:tgtEl>
                                      </p:cBhvr>
                                      <p:by x="65000" y="65000"/>
                                    </p:animScale>
                                  </p:childTnLst>
                                </p:cTn>
                              </p:par>
                              <p:par>
                                <p:cTn id="28" presetID="64" presetClass="path" presetSubtype="0" accel="50000" decel="50000" fill="hold" grpId="2" nodeType="withEffect">
                                  <p:stCondLst>
                                    <p:cond delay="2000"/>
                                  </p:stCondLst>
                                  <p:childTnLst>
                                    <p:animMotion origin="layout" path="M 0 0 L 0 -0.27685 " pathEditMode="relative" rAng="0" ptsTypes="AA">
                                      <p:cBhvr>
                                        <p:cTn id="29" dur="1000" fill="hold"/>
                                        <p:tgtEl>
                                          <p:spTgt spid="2"/>
                                        </p:tgtEl>
                                        <p:attrNameLst>
                                          <p:attrName>ppt_x</p:attrName>
                                          <p:attrName>ppt_y</p:attrName>
                                        </p:attrNameLst>
                                      </p:cBhvr>
                                      <p:rCtr x="0"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322673"/>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404040"/>
                </a:solidFill>
                <a:latin typeface="EYInterstate Light" panose="02000506000000020004" pitchFamily="2" charset="0"/>
              </a:rPr>
              <a:t>Estima-se que uma semana de notícias do </a:t>
            </a:r>
            <a:r>
              <a:rPr lang="pt-BR" b="0" i="1" dirty="0">
                <a:solidFill>
                  <a:srgbClr val="404040"/>
                </a:solidFill>
                <a:latin typeface="EYInterstate Light" panose="02000506000000020004" pitchFamily="2" charset="0"/>
              </a:rPr>
              <a:t>The New York Times </a:t>
            </a:r>
            <a:r>
              <a:rPr lang="pt-BR" b="0" dirty="0">
                <a:solidFill>
                  <a:srgbClr val="404040"/>
                </a:solidFill>
                <a:latin typeface="EYInterstate Light" panose="02000506000000020004" pitchFamily="2" charset="0"/>
              </a:rPr>
              <a:t>…</a:t>
            </a:r>
          </a:p>
        </p:txBody>
      </p:sp>
      <p:grpSp>
        <p:nvGrpSpPr>
          <p:cNvPr id="3" name="Group 2"/>
          <p:cNvGrpSpPr/>
          <p:nvPr/>
        </p:nvGrpSpPr>
        <p:grpSpPr>
          <a:xfrm>
            <a:off x="904676" y="3113976"/>
            <a:ext cx="1308609" cy="1310540"/>
            <a:chOff x="904676" y="3113976"/>
            <a:chExt cx="1308609" cy="131054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048" y="3113976"/>
              <a:ext cx="1097867" cy="891695"/>
            </a:xfrm>
            <a:prstGeom prst="rect">
              <a:avLst/>
            </a:prstGeom>
          </p:spPr>
        </p:pic>
        <p:sp>
          <p:nvSpPr>
            <p:cNvPr id="14" name="Title 1"/>
            <p:cNvSpPr txBox="1">
              <a:spLocks/>
            </p:cNvSpPr>
            <p:nvPr/>
          </p:nvSpPr>
          <p:spPr>
            <a:xfrm>
              <a:off x="904676" y="4162681"/>
              <a:ext cx="1308609"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500" dirty="0">
                  <a:solidFill>
                    <a:srgbClr val="404040"/>
                  </a:solidFill>
                  <a:latin typeface="EYInterstate Light" panose="02000506000000020004" pitchFamily="2" charset="0"/>
                </a:rPr>
                <a:t>Segunda-feira</a:t>
              </a:r>
            </a:p>
          </p:txBody>
        </p:sp>
      </p:grpSp>
      <p:grpSp>
        <p:nvGrpSpPr>
          <p:cNvPr id="5" name="Group 4"/>
          <p:cNvGrpSpPr/>
          <p:nvPr/>
        </p:nvGrpSpPr>
        <p:grpSpPr>
          <a:xfrm>
            <a:off x="2475542" y="3113976"/>
            <a:ext cx="1097867" cy="1310540"/>
            <a:chOff x="2475542" y="3113976"/>
            <a:chExt cx="1097867" cy="1310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5542" y="3113976"/>
              <a:ext cx="1097867" cy="891695"/>
            </a:xfrm>
            <a:prstGeom prst="rect">
              <a:avLst/>
            </a:prstGeom>
          </p:spPr>
        </p:pic>
        <p:sp>
          <p:nvSpPr>
            <p:cNvPr id="15" name="Title 1"/>
            <p:cNvSpPr txBox="1">
              <a:spLocks/>
            </p:cNvSpPr>
            <p:nvPr/>
          </p:nvSpPr>
          <p:spPr>
            <a:xfrm>
              <a:off x="2475542" y="4162681"/>
              <a:ext cx="1036222"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500" dirty="0">
                  <a:solidFill>
                    <a:srgbClr val="404040"/>
                  </a:solidFill>
                  <a:latin typeface="EYInterstate Light" panose="02000506000000020004" pitchFamily="2" charset="0"/>
                </a:rPr>
                <a:t>Terça-feira</a:t>
              </a:r>
            </a:p>
          </p:txBody>
        </p:sp>
      </p:grpSp>
      <p:grpSp>
        <p:nvGrpSpPr>
          <p:cNvPr id="9" name="Group 8"/>
          <p:cNvGrpSpPr/>
          <p:nvPr/>
        </p:nvGrpSpPr>
        <p:grpSpPr>
          <a:xfrm>
            <a:off x="3941035" y="3113976"/>
            <a:ext cx="1097868" cy="1310540"/>
            <a:chOff x="3941035" y="3113976"/>
            <a:chExt cx="1097868" cy="131054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1036" y="3113976"/>
              <a:ext cx="1097867" cy="891695"/>
            </a:xfrm>
            <a:prstGeom prst="rect">
              <a:avLst/>
            </a:prstGeom>
          </p:spPr>
        </p:pic>
        <p:sp>
          <p:nvSpPr>
            <p:cNvPr id="16" name="Title 1"/>
            <p:cNvSpPr txBox="1">
              <a:spLocks/>
            </p:cNvSpPr>
            <p:nvPr/>
          </p:nvSpPr>
          <p:spPr>
            <a:xfrm>
              <a:off x="3941035" y="4162681"/>
              <a:ext cx="1097867"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500" dirty="0">
                  <a:solidFill>
                    <a:srgbClr val="404040"/>
                  </a:solidFill>
                  <a:latin typeface="EYInterstate Light" panose="02000506000000020004" pitchFamily="2" charset="0"/>
                </a:rPr>
                <a:t>Quarta-feira</a:t>
              </a:r>
            </a:p>
          </p:txBody>
        </p:sp>
      </p:grpSp>
      <p:grpSp>
        <p:nvGrpSpPr>
          <p:cNvPr id="21" name="Group 20"/>
          <p:cNvGrpSpPr/>
          <p:nvPr/>
        </p:nvGrpSpPr>
        <p:grpSpPr>
          <a:xfrm>
            <a:off x="5406529" y="3113976"/>
            <a:ext cx="1097868" cy="1310540"/>
            <a:chOff x="5406529" y="3113976"/>
            <a:chExt cx="1097868" cy="131054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6530" y="3113976"/>
              <a:ext cx="1097867" cy="891695"/>
            </a:xfrm>
            <a:prstGeom prst="rect">
              <a:avLst/>
            </a:prstGeom>
          </p:spPr>
        </p:pic>
        <p:sp>
          <p:nvSpPr>
            <p:cNvPr id="17" name="Title 1"/>
            <p:cNvSpPr txBox="1">
              <a:spLocks/>
            </p:cNvSpPr>
            <p:nvPr/>
          </p:nvSpPr>
          <p:spPr>
            <a:xfrm>
              <a:off x="5406529" y="4162681"/>
              <a:ext cx="1097867"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500" dirty="0">
                  <a:solidFill>
                    <a:srgbClr val="404040"/>
                  </a:solidFill>
                  <a:latin typeface="EYInterstate Light" panose="02000506000000020004" pitchFamily="2" charset="0"/>
                </a:rPr>
                <a:t>Quinta-feira</a:t>
              </a:r>
            </a:p>
          </p:txBody>
        </p:sp>
      </p:grpSp>
      <p:grpSp>
        <p:nvGrpSpPr>
          <p:cNvPr id="22" name="Group 21"/>
          <p:cNvGrpSpPr/>
          <p:nvPr/>
        </p:nvGrpSpPr>
        <p:grpSpPr>
          <a:xfrm>
            <a:off x="6872024" y="3113976"/>
            <a:ext cx="1097867" cy="1310540"/>
            <a:chOff x="6872024" y="3113976"/>
            <a:chExt cx="1097867" cy="131054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2024" y="3113976"/>
              <a:ext cx="1097867" cy="891695"/>
            </a:xfrm>
            <a:prstGeom prst="rect">
              <a:avLst/>
            </a:prstGeom>
          </p:spPr>
        </p:pic>
        <p:sp>
          <p:nvSpPr>
            <p:cNvPr id="18" name="Title 1"/>
            <p:cNvSpPr txBox="1">
              <a:spLocks/>
            </p:cNvSpPr>
            <p:nvPr/>
          </p:nvSpPr>
          <p:spPr>
            <a:xfrm>
              <a:off x="6933669" y="4162681"/>
              <a:ext cx="1036222"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500" dirty="0">
                  <a:solidFill>
                    <a:srgbClr val="404040"/>
                  </a:solidFill>
                  <a:latin typeface="EYInterstate Light" panose="02000506000000020004" pitchFamily="2" charset="0"/>
                </a:rPr>
                <a:t>Sexta-feira</a:t>
              </a:r>
            </a:p>
          </p:txBody>
        </p:sp>
      </p:grpSp>
      <p:grpSp>
        <p:nvGrpSpPr>
          <p:cNvPr id="23" name="Group 22"/>
          <p:cNvGrpSpPr/>
          <p:nvPr/>
        </p:nvGrpSpPr>
        <p:grpSpPr>
          <a:xfrm>
            <a:off x="8337518" y="3113976"/>
            <a:ext cx="1097867" cy="1310540"/>
            <a:chOff x="8337518" y="3113976"/>
            <a:chExt cx="1097867" cy="131054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7518" y="3113976"/>
              <a:ext cx="1097867" cy="891695"/>
            </a:xfrm>
            <a:prstGeom prst="rect">
              <a:avLst/>
            </a:prstGeom>
          </p:spPr>
        </p:pic>
        <p:sp>
          <p:nvSpPr>
            <p:cNvPr id="19" name="Title 1"/>
            <p:cNvSpPr txBox="1">
              <a:spLocks/>
            </p:cNvSpPr>
            <p:nvPr/>
          </p:nvSpPr>
          <p:spPr>
            <a:xfrm>
              <a:off x="8399163" y="4162681"/>
              <a:ext cx="1036222"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1500" dirty="0">
                  <a:solidFill>
                    <a:srgbClr val="404040"/>
                  </a:solidFill>
                  <a:latin typeface="EYInterstate Light" panose="02000506000000020004" pitchFamily="2" charset="0"/>
                </a:rPr>
                <a:t>Sábado</a:t>
              </a:r>
            </a:p>
          </p:txBody>
        </p:sp>
      </p:grpSp>
      <p:grpSp>
        <p:nvGrpSpPr>
          <p:cNvPr id="24" name="Group 23"/>
          <p:cNvGrpSpPr/>
          <p:nvPr/>
        </p:nvGrpSpPr>
        <p:grpSpPr>
          <a:xfrm>
            <a:off x="9803014" y="3113976"/>
            <a:ext cx="1097867" cy="1310540"/>
            <a:chOff x="9803014" y="3113976"/>
            <a:chExt cx="1097867" cy="131054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3014" y="3113976"/>
              <a:ext cx="1097867" cy="891695"/>
            </a:xfrm>
            <a:prstGeom prst="rect">
              <a:avLst/>
            </a:prstGeom>
          </p:spPr>
        </p:pic>
        <p:sp>
          <p:nvSpPr>
            <p:cNvPr id="20" name="Title 1"/>
            <p:cNvSpPr txBox="1">
              <a:spLocks/>
            </p:cNvSpPr>
            <p:nvPr/>
          </p:nvSpPr>
          <p:spPr>
            <a:xfrm>
              <a:off x="9864659" y="4162681"/>
              <a:ext cx="1036222"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500" dirty="0">
                  <a:solidFill>
                    <a:srgbClr val="404040"/>
                  </a:solidFill>
                  <a:latin typeface="EYInterstate Light" panose="02000506000000020004" pitchFamily="2" charset="0"/>
                </a:rPr>
                <a:t>Domingo</a:t>
              </a:r>
            </a:p>
          </p:txBody>
        </p:sp>
      </p:grpSp>
      <p:grpSp>
        <p:nvGrpSpPr>
          <p:cNvPr id="28" name="Group 27"/>
          <p:cNvGrpSpPr/>
          <p:nvPr/>
        </p:nvGrpSpPr>
        <p:grpSpPr>
          <a:xfrm>
            <a:off x="5072399" y="543839"/>
            <a:ext cx="2053552" cy="493259"/>
            <a:chOff x="5015346" y="543839"/>
            <a:chExt cx="2053552" cy="493259"/>
          </a:xfrm>
        </p:grpSpPr>
        <p:sp>
          <p:nvSpPr>
            <p:cNvPr id="29" name="Rectangle 28"/>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30"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2387544241"/>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8"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350" fill="hold"/>
                                        <p:tgtEl>
                                          <p:spTgt spid="3"/>
                                        </p:tgtEl>
                                        <p:attrNameLst>
                                          <p:attrName>ppt_x</p:attrName>
                                        </p:attrNameLst>
                                      </p:cBhvr>
                                      <p:tavLst>
                                        <p:tav tm="0">
                                          <p:val>
                                            <p:strVal val="0-#ppt_w/2"/>
                                          </p:val>
                                        </p:tav>
                                        <p:tav tm="100000">
                                          <p:val>
                                            <p:strVal val="#ppt_x"/>
                                          </p:val>
                                        </p:tav>
                                      </p:tavLst>
                                    </p:anim>
                                    <p:anim calcmode="lin" valueType="num">
                                      <p:cBhvr additive="base">
                                        <p:cTn id="13" dur="3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decel="10000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50" fill="hold"/>
                                        <p:tgtEl>
                                          <p:spTgt spid="5"/>
                                        </p:tgtEl>
                                        <p:attrNameLst>
                                          <p:attrName>ppt_x</p:attrName>
                                        </p:attrNameLst>
                                      </p:cBhvr>
                                      <p:tavLst>
                                        <p:tav tm="0">
                                          <p:val>
                                            <p:strVal val="0-#ppt_w/2"/>
                                          </p:val>
                                        </p:tav>
                                        <p:tav tm="100000">
                                          <p:val>
                                            <p:strVal val="#ppt_x"/>
                                          </p:val>
                                        </p:tav>
                                      </p:tavLst>
                                    </p:anim>
                                    <p:anim calcmode="lin" valueType="num">
                                      <p:cBhvr additive="base">
                                        <p:cTn id="18" dur="3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950"/>
                            </p:stCondLst>
                            <p:childTnLst>
                              <p:par>
                                <p:cTn id="20" presetID="2" presetClass="entr" presetSubtype="8"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350" fill="hold"/>
                                        <p:tgtEl>
                                          <p:spTgt spid="9"/>
                                        </p:tgtEl>
                                        <p:attrNameLst>
                                          <p:attrName>ppt_x</p:attrName>
                                        </p:attrNameLst>
                                      </p:cBhvr>
                                      <p:tavLst>
                                        <p:tav tm="0">
                                          <p:val>
                                            <p:strVal val="0-#ppt_w/2"/>
                                          </p:val>
                                        </p:tav>
                                        <p:tav tm="100000">
                                          <p:val>
                                            <p:strVal val="#ppt_x"/>
                                          </p:val>
                                        </p:tav>
                                      </p:tavLst>
                                    </p:anim>
                                    <p:anim calcmode="lin" valueType="num">
                                      <p:cBhvr additive="base">
                                        <p:cTn id="23" dur="35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2" presetClass="entr" presetSubtype="8" decel="10000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350" fill="hold"/>
                                        <p:tgtEl>
                                          <p:spTgt spid="21"/>
                                        </p:tgtEl>
                                        <p:attrNameLst>
                                          <p:attrName>ppt_x</p:attrName>
                                        </p:attrNameLst>
                                      </p:cBhvr>
                                      <p:tavLst>
                                        <p:tav tm="0">
                                          <p:val>
                                            <p:strVal val="0-#ppt_w/2"/>
                                          </p:val>
                                        </p:tav>
                                        <p:tav tm="100000">
                                          <p:val>
                                            <p:strVal val="#ppt_x"/>
                                          </p:val>
                                        </p:tav>
                                      </p:tavLst>
                                    </p:anim>
                                    <p:anim calcmode="lin" valueType="num">
                                      <p:cBhvr additive="base">
                                        <p:cTn id="28" dur="35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650"/>
                            </p:stCondLst>
                            <p:childTnLst>
                              <p:par>
                                <p:cTn id="30" presetID="2" presetClass="entr" presetSubtype="8" decel="10000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350" fill="hold"/>
                                        <p:tgtEl>
                                          <p:spTgt spid="22"/>
                                        </p:tgtEl>
                                        <p:attrNameLst>
                                          <p:attrName>ppt_x</p:attrName>
                                        </p:attrNameLst>
                                      </p:cBhvr>
                                      <p:tavLst>
                                        <p:tav tm="0">
                                          <p:val>
                                            <p:strVal val="0-#ppt_w/2"/>
                                          </p:val>
                                        </p:tav>
                                        <p:tav tm="100000">
                                          <p:val>
                                            <p:strVal val="#ppt_x"/>
                                          </p:val>
                                        </p:tav>
                                      </p:tavLst>
                                    </p:anim>
                                    <p:anim calcmode="lin" valueType="num">
                                      <p:cBhvr additive="base">
                                        <p:cTn id="33" dur="350" fill="hold"/>
                                        <p:tgtEl>
                                          <p:spTgt spid="22"/>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decel="100000"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350" fill="hold"/>
                                        <p:tgtEl>
                                          <p:spTgt spid="23"/>
                                        </p:tgtEl>
                                        <p:attrNameLst>
                                          <p:attrName>ppt_x</p:attrName>
                                        </p:attrNameLst>
                                      </p:cBhvr>
                                      <p:tavLst>
                                        <p:tav tm="0">
                                          <p:val>
                                            <p:strVal val="0-#ppt_w/2"/>
                                          </p:val>
                                        </p:tav>
                                        <p:tav tm="100000">
                                          <p:val>
                                            <p:strVal val="#ppt_x"/>
                                          </p:val>
                                        </p:tav>
                                      </p:tavLst>
                                    </p:anim>
                                    <p:anim calcmode="lin" valueType="num">
                                      <p:cBhvr additive="base">
                                        <p:cTn id="38" dur="350" fill="hold"/>
                                        <p:tgtEl>
                                          <p:spTgt spid="23"/>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2" presetClass="entr" presetSubtype="8" decel="10000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350" fill="hold"/>
                                        <p:tgtEl>
                                          <p:spTgt spid="24"/>
                                        </p:tgtEl>
                                        <p:attrNameLst>
                                          <p:attrName>ppt_x</p:attrName>
                                        </p:attrNameLst>
                                      </p:cBhvr>
                                      <p:tavLst>
                                        <p:tav tm="0">
                                          <p:val>
                                            <p:strVal val="0-#ppt_w/2"/>
                                          </p:val>
                                        </p:tav>
                                        <p:tav tm="100000">
                                          <p:val>
                                            <p:strVal val="#ppt_x"/>
                                          </p:val>
                                        </p:tav>
                                      </p:tavLst>
                                    </p:anim>
                                    <p:anim calcmode="lin" valueType="num">
                                      <p:cBhvr additive="base">
                                        <p:cTn id="43" dur="3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75309"/>
            <a:ext cx="12198350" cy="1246495"/>
          </a:xfrm>
          <a:prstGeom prst="rect">
            <a:avLst/>
          </a:prstGeom>
        </p:spPr>
        <p:txBody>
          <a:bodyPr wrap="square">
            <a:spAutoFit/>
          </a:bodyPr>
          <a:lstStyle/>
          <a:p>
            <a:pPr algn="ctr">
              <a:lnSpc>
                <a:spcPts val="4500"/>
              </a:lnSpc>
            </a:pPr>
            <a:r>
              <a:rPr lang="pt-BR" sz="4000" dirty="0">
                <a:solidFill>
                  <a:srgbClr val="FFFFFF"/>
                </a:solidFill>
                <a:latin typeface="EYInterstate Light" panose="02000506000000020004" pitchFamily="2" charset="0"/>
              </a:rPr>
              <a:t>Trabalho autônomo está mudando</a:t>
            </a:r>
          </a:p>
          <a:p>
            <a:pPr algn="ctr">
              <a:lnSpc>
                <a:spcPts val="4500"/>
              </a:lnSpc>
            </a:pPr>
            <a:r>
              <a:rPr lang="pt-BR" sz="4000" dirty="0">
                <a:solidFill>
                  <a:srgbClr val="FFFFFF"/>
                </a:solidFill>
                <a:latin typeface="EYInterstate Light" panose="02000506000000020004" pitchFamily="2" charset="0"/>
              </a:rPr>
              <a:t>a economia do trabalho:</a:t>
            </a:r>
          </a:p>
        </p:txBody>
      </p:sp>
      <p:sp>
        <p:nvSpPr>
          <p:cNvPr id="11" name="Rectangle 10"/>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6D322"/>
                </a:solidFill>
                <a:latin typeface="EYInterstate" panose="02000503020000020004" pitchFamily="2" charset="0"/>
              </a:rPr>
              <a:t>O que vem a seguir?</a:t>
            </a:r>
          </a:p>
        </p:txBody>
      </p:sp>
      <p:sp>
        <p:nvSpPr>
          <p:cNvPr id="7" name="Title 1"/>
          <p:cNvSpPr txBox="1">
            <a:spLocks/>
          </p:cNvSpPr>
          <p:nvPr/>
        </p:nvSpPr>
        <p:spPr>
          <a:xfrm>
            <a:off x="-361931" y="4164408"/>
            <a:ext cx="471847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A maneira como </a:t>
            </a:r>
          </a:p>
          <a:p>
            <a:pPr algn="ctr"/>
            <a:r>
              <a:rPr lang="pt-BR" sz="2500" b="0" dirty="0">
                <a:solidFill>
                  <a:srgbClr val="F6D322"/>
                </a:solidFill>
                <a:latin typeface="EYInterstate Light" panose="02000506000000020004" pitchFamily="2" charset="0"/>
              </a:rPr>
              <a:t>trabalhamos</a:t>
            </a:r>
          </a:p>
        </p:txBody>
      </p:sp>
      <p:sp>
        <p:nvSpPr>
          <p:cNvPr id="12" name="Title 1"/>
          <p:cNvSpPr txBox="1">
            <a:spLocks/>
          </p:cNvSpPr>
          <p:nvPr/>
        </p:nvSpPr>
        <p:spPr>
          <a:xfrm>
            <a:off x="8367301" y="4164407"/>
            <a:ext cx="3628388"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A maneira como empregamos</a:t>
            </a:r>
          </a:p>
        </p:txBody>
      </p:sp>
      <p:sp>
        <p:nvSpPr>
          <p:cNvPr id="13" name="Title 1"/>
          <p:cNvSpPr txBox="1">
            <a:spLocks/>
          </p:cNvSpPr>
          <p:nvPr/>
        </p:nvSpPr>
        <p:spPr>
          <a:xfrm>
            <a:off x="-844784" y="4847158"/>
            <a:ext cx="8492230"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6D322"/>
                </a:solidFill>
                <a:latin typeface="EYInterstate Light" panose="02000506000000020004" pitchFamily="2" charset="0"/>
              </a:rPr>
              <a:t>A maneira como </a:t>
            </a:r>
          </a:p>
          <a:p>
            <a:pPr algn="ctr">
              <a:lnSpc>
                <a:spcPct val="100000"/>
              </a:lnSpc>
            </a:pPr>
            <a:r>
              <a:rPr lang="pt-BR" sz="2500" b="0" dirty="0">
                <a:solidFill>
                  <a:srgbClr val="F6D322"/>
                </a:solidFill>
                <a:latin typeface="EYInterstate Light" panose="02000506000000020004" pitchFamily="2" charset="0"/>
              </a:rPr>
              <a:t>distribuímos riquezas</a:t>
            </a:r>
          </a:p>
        </p:txBody>
      </p:sp>
      <p:sp>
        <p:nvSpPr>
          <p:cNvPr id="14" name="Title 1"/>
          <p:cNvSpPr txBox="1">
            <a:spLocks/>
          </p:cNvSpPr>
          <p:nvPr/>
        </p:nvSpPr>
        <p:spPr>
          <a:xfrm>
            <a:off x="2528645" y="5733430"/>
            <a:ext cx="7521762"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A maneira como iniciamos e terminamos em um emprego</a:t>
            </a:r>
          </a:p>
        </p:txBody>
      </p:sp>
      <p:sp>
        <p:nvSpPr>
          <p:cNvPr id="15" name="Title 1"/>
          <p:cNvSpPr txBox="1">
            <a:spLocks/>
          </p:cNvSpPr>
          <p:nvPr/>
        </p:nvSpPr>
        <p:spPr>
          <a:xfrm>
            <a:off x="3815517" y="4164407"/>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A maneira como vivemos e nos aposentamos</a:t>
            </a:r>
          </a:p>
        </p:txBody>
      </p:sp>
      <p:sp>
        <p:nvSpPr>
          <p:cNvPr id="10" name="Title 1"/>
          <p:cNvSpPr txBox="1">
            <a:spLocks/>
          </p:cNvSpPr>
          <p:nvPr/>
        </p:nvSpPr>
        <p:spPr>
          <a:xfrm>
            <a:off x="6406542" y="4876961"/>
            <a:ext cx="4367596" cy="35193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2500" b="0" dirty="0">
                <a:solidFill>
                  <a:srgbClr val="F6D322"/>
                </a:solidFill>
                <a:latin typeface="EYInterstate Light" panose="02000506000000020004" pitchFamily="2" charset="0"/>
              </a:rPr>
              <a:t>A maneira como definimos a aposentadoria</a:t>
            </a:r>
          </a:p>
        </p:txBody>
      </p:sp>
    </p:spTree>
    <p:extLst>
      <p:ext uri="{BB962C8B-B14F-4D97-AF65-F5344CB8AC3E}">
        <p14:creationId xmlns:p14="http://schemas.microsoft.com/office/powerpoint/2010/main" val="1827000969"/>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 presetClass="exit" presetSubtype="2" accel="100000" fill="hold" grpId="1" nodeType="withEffect">
                                  <p:stCondLst>
                                    <p:cond delay="5000"/>
                                  </p:stCondLst>
                                  <p:childTnLst>
                                    <p:anim calcmode="lin" valueType="num">
                                      <p:cBhvr additive="base">
                                        <p:cTn id="33" dur="250"/>
                                        <p:tgtEl>
                                          <p:spTgt spid="7"/>
                                        </p:tgtEl>
                                        <p:attrNameLst>
                                          <p:attrName>ppt_x</p:attrName>
                                        </p:attrNameLst>
                                      </p:cBhvr>
                                      <p:tavLst>
                                        <p:tav tm="0">
                                          <p:val>
                                            <p:strVal val="ppt_x"/>
                                          </p:val>
                                        </p:tav>
                                        <p:tav tm="100000">
                                          <p:val>
                                            <p:strVal val="1+ppt_w/2"/>
                                          </p:val>
                                        </p:tav>
                                      </p:tavLst>
                                    </p:anim>
                                    <p:anim calcmode="lin" valueType="num">
                                      <p:cBhvr additive="base">
                                        <p:cTn id="34" dur="250"/>
                                        <p:tgtEl>
                                          <p:spTgt spid="7"/>
                                        </p:tgtEl>
                                        <p:attrNameLst>
                                          <p:attrName>ppt_y</p:attrName>
                                        </p:attrNameLst>
                                      </p:cBhvr>
                                      <p:tavLst>
                                        <p:tav tm="0">
                                          <p:val>
                                            <p:strVal val="ppt_y"/>
                                          </p:val>
                                        </p:tav>
                                        <p:tav tm="100000">
                                          <p:val>
                                            <p:strVal val="ppt_y"/>
                                          </p:val>
                                        </p:tav>
                                      </p:tavLst>
                                    </p:anim>
                                    <p:set>
                                      <p:cBhvr>
                                        <p:cTn id="35" dur="1" fill="hold">
                                          <p:stCondLst>
                                            <p:cond delay="249"/>
                                          </p:stCondLst>
                                        </p:cTn>
                                        <p:tgtEl>
                                          <p:spTgt spid="7"/>
                                        </p:tgtEl>
                                        <p:attrNameLst>
                                          <p:attrName>style.visibility</p:attrName>
                                        </p:attrNameLst>
                                      </p:cBhvr>
                                      <p:to>
                                        <p:strVal val="hidden"/>
                                      </p:to>
                                    </p:set>
                                  </p:childTnLst>
                                </p:cTn>
                              </p:par>
                              <p:par>
                                <p:cTn id="36" presetID="2" presetClass="exit" presetSubtype="2" accel="100000" fill="hold" grpId="1" nodeType="withEffect">
                                  <p:stCondLst>
                                    <p:cond delay="5000"/>
                                  </p:stCondLst>
                                  <p:childTnLst>
                                    <p:anim calcmode="lin" valueType="num">
                                      <p:cBhvr additive="base">
                                        <p:cTn id="37" dur="250"/>
                                        <p:tgtEl>
                                          <p:spTgt spid="12"/>
                                        </p:tgtEl>
                                        <p:attrNameLst>
                                          <p:attrName>ppt_x</p:attrName>
                                        </p:attrNameLst>
                                      </p:cBhvr>
                                      <p:tavLst>
                                        <p:tav tm="0">
                                          <p:val>
                                            <p:strVal val="ppt_x"/>
                                          </p:val>
                                        </p:tav>
                                        <p:tav tm="100000">
                                          <p:val>
                                            <p:strVal val="1+ppt_w/2"/>
                                          </p:val>
                                        </p:tav>
                                      </p:tavLst>
                                    </p:anim>
                                    <p:anim calcmode="lin" valueType="num">
                                      <p:cBhvr additive="base">
                                        <p:cTn id="38" dur="250"/>
                                        <p:tgtEl>
                                          <p:spTgt spid="12"/>
                                        </p:tgtEl>
                                        <p:attrNameLst>
                                          <p:attrName>ppt_y</p:attrName>
                                        </p:attrNameLst>
                                      </p:cBhvr>
                                      <p:tavLst>
                                        <p:tav tm="0">
                                          <p:val>
                                            <p:strVal val="ppt_y"/>
                                          </p:val>
                                        </p:tav>
                                        <p:tav tm="100000">
                                          <p:val>
                                            <p:strVal val="ppt_y"/>
                                          </p:val>
                                        </p:tav>
                                      </p:tavLst>
                                    </p:anim>
                                    <p:set>
                                      <p:cBhvr>
                                        <p:cTn id="39" dur="1" fill="hold">
                                          <p:stCondLst>
                                            <p:cond delay="249"/>
                                          </p:stCondLst>
                                        </p:cTn>
                                        <p:tgtEl>
                                          <p:spTgt spid="12"/>
                                        </p:tgtEl>
                                        <p:attrNameLst>
                                          <p:attrName>style.visibility</p:attrName>
                                        </p:attrNameLst>
                                      </p:cBhvr>
                                      <p:to>
                                        <p:strVal val="hidden"/>
                                      </p:to>
                                    </p:set>
                                  </p:childTnLst>
                                </p:cTn>
                              </p:par>
                              <p:par>
                                <p:cTn id="40" presetID="2" presetClass="exit" presetSubtype="2" accel="100000" fill="hold" grpId="1" nodeType="withEffect">
                                  <p:stCondLst>
                                    <p:cond delay="5000"/>
                                  </p:stCondLst>
                                  <p:childTnLst>
                                    <p:anim calcmode="lin" valueType="num">
                                      <p:cBhvr additive="base">
                                        <p:cTn id="41" dur="250"/>
                                        <p:tgtEl>
                                          <p:spTgt spid="13"/>
                                        </p:tgtEl>
                                        <p:attrNameLst>
                                          <p:attrName>ppt_x</p:attrName>
                                        </p:attrNameLst>
                                      </p:cBhvr>
                                      <p:tavLst>
                                        <p:tav tm="0">
                                          <p:val>
                                            <p:strVal val="ppt_x"/>
                                          </p:val>
                                        </p:tav>
                                        <p:tav tm="100000">
                                          <p:val>
                                            <p:strVal val="1+ppt_w/2"/>
                                          </p:val>
                                        </p:tav>
                                      </p:tavLst>
                                    </p:anim>
                                    <p:anim calcmode="lin" valueType="num">
                                      <p:cBhvr additive="base">
                                        <p:cTn id="42" dur="250"/>
                                        <p:tgtEl>
                                          <p:spTgt spid="13"/>
                                        </p:tgtEl>
                                        <p:attrNameLst>
                                          <p:attrName>ppt_y</p:attrName>
                                        </p:attrNameLst>
                                      </p:cBhvr>
                                      <p:tavLst>
                                        <p:tav tm="0">
                                          <p:val>
                                            <p:strVal val="ppt_y"/>
                                          </p:val>
                                        </p:tav>
                                        <p:tav tm="100000">
                                          <p:val>
                                            <p:strVal val="ppt_y"/>
                                          </p:val>
                                        </p:tav>
                                      </p:tavLst>
                                    </p:anim>
                                    <p:set>
                                      <p:cBhvr>
                                        <p:cTn id="43" dur="1" fill="hold">
                                          <p:stCondLst>
                                            <p:cond delay="249"/>
                                          </p:stCondLst>
                                        </p:cTn>
                                        <p:tgtEl>
                                          <p:spTgt spid="13"/>
                                        </p:tgtEl>
                                        <p:attrNameLst>
                                          <p:attrName>style.visibility</p:attrName>
                                        </p:attrNameLst>
                                      </p:cBhvr>
                                      <p:to>
                                        <p:strVal val="hidden"/>
                                      </p:to>
                                    </p:set>
                                  </p:childTnLst>
                                </p:cTn>
                              </p:par>
                              <p:par>
                                <p:cTn id="44" presetID="2" presetClass="exit" presetSubtype="2" accel="100000" fill="hold" grpId="1" nodeType="withEffect">
                                  <p:stCondLst>
                                    <p:cond delay="5000"/>
                                  </p:stCondLst>
                                  <p:childTnLst>
                                    <p:anim calcmode="lin" valueType="num">
                                      <p:cBhvr additive="base">
                                        <p:cTn id="45" dur="250"/>
                                        <p:tgtEl>
                                          <p:spTgt spid="14"/>
                                        </p:tgtEl>
                                        <p:attrNameLst>
                                          <p:attrName>ppt_x</p:attrName>
                                        </p:attrNameLst>
                                      </p:cBhvr>
                                      <p:tavLst>
                                        <p:tav tm="0">
                                          <p:val>
                                            <p:strVal val="ppt_x"/>
                                          </p:val>
                                        </p:tav>
                                        <p:tav tm="100000">
                                          <p:val>
                                            <p:strVal val="1+ppt_w/2"/>
                                          </p:val>
                                        </p:tav>
                                      </p:tavLst>
                                    </p:anim>
                                    <p:anim calcmode="lin" valueType="num">
                                      <p:cBhvr additive="base">
                                        <p:cTn id="46" dur="250"/>
                                        <p:tgtEl>
                                          <p:spTgt spid="14"/>
                                        </p:tgtEl>
                                        <p:attrNameLst>
                                          <p:attrName>ppt_y</p:attrName>
                                        </p:attrNameLst>
                                      </p:cBhvr>
                                      <p:tavLst>
                                        <p:tav tm="0">
                                          <p:val>
                                            <p:strVal val="ppt_y"/>
                                          </p:val>
                                        </p:tav>
                                        <p:tav tm="100000">
                                          <p:val>
                                            <p:strVal val="ppt_y"/>
                                          </p:val>
                                        </p:tav>
                                      </p:tavLst>
                                    </p:anim>
                                    <p:set>
                                      <p:cBhvr>
                                        <p:cTn id="47" dur="1" fill="hold">
                                          <p:stCondLst>
                                            <p:cond delay="249"/>
                                          </p:stCondLst>
                                        </p:cTn>
                                        <p:tgtEl>
                                          <p:spTgt spid="14"/>
                                        </p:tgtEl>
                                        <p:attrNameLst>
                                          <p:attrName>style.visibility</p:attrName>
                                        </p:attrNameLst>
                                      </p:cBhvr>
                                      <p:to>
                                        <p:strVal val="hidden"/>
                                      </p:to>
                                    </p:set>
                                  </p:childTnLst>
                                </p:cTn>
                              </p:par>
                              <p:par>
                                <p:cTn id="48" presetID="2" presetClass="exit" presetSubtype="2" accel="100000" fill="hold" grpId="1" nodeType="withEffect">
                                  <p:stCondLst>
                                    <p:cond delay="5000"/>
                                  </p:stCondLst>
                                  <p:childTnLst>
                                    <p:anim calcmode="lin" valueType="num">
                                      <p:cBhvr additive="base">
                                        <p:cTn id="49" dur="250"/>
                                        <p:tgtEl>
                                          <p:spTgt spid="15"/>
                                        </p:tgtEl>
                                        <p:attrNameLst>
                                          <p:attrName>ppt_x</p:attrName>
                                        </p:attrNameLst>
                                      </p:cBhvr>
                                      <p:tavLst>
                                        <p:tav tm="0">
                                          <p:val>
                                            <p:strVal val="ppt_x"/>
                                          </p:val>
                                        </p:tav>
                                        <p:tav tm="100000">
                                          <p:val>
                                            <p:strVal val="1+ppt_w/2"/>
                                          </p:val>
                                        </p:tav>
                                      </p:tavLst>
                                    </p:anim>
                                    <p:anim calcmode="lin" valueType="num">
                                      <p:cBhvr additive="base">
                                        <p:cTn id="50" dur="250"/>
                                        <p:tgtEl>
                                          <p:spTgt spid="15"/>
                                        </p:tgtEl>
                                        <p:attrNameLst>
                                          <p:attrName>ppt_y</p:attrName>
                                        </p:attrNameLst>
                                      </p:cBhvr>
                                      <p:tavLst>
                                        <p:tav tm="0">
                                          <p:val>
                                            <p:strVal val="ppt_y"/>
                                          </p:val>
                                        </p:tav>
                                        <p:tav tm="100000">
                                          <p:val>
                                            <p:strVal val="ppt_y"/>
                                          </p:val>
                                        </p:tav>
                                      </p:tavLst>
                                    </p:anim>
                                    <p:set>
                                      <p:cBhvr>
                                        <p:cTn id="51" dur="1" fill="hold">
                                          <p:stCondLst>
                                            <p:cond delay="249"/>
                                          </p:stCondLst>
                                        </p:cTn>
                                        <p:tgtEl>
                                          <p:spTgt spid="15"/>
                                        </p:tgtEl>
                                        <p:attrNameLst>
                                          <p:attrName>style.visibility</p:attrName>
                                        </p:attrNameLst>
                                      </p:cBhvr>
                                      <p:to>
                                        <p:strVal val="hidden"/>
                                      </p:to>
                                    </p:set>
                                  </p:childTnLst>
                                </p:cTn>
                              </p:par>
                              <p:par>
                                <p:cTn id="52" presetID="2" presetClass="exit" presetSubtype="2" accel="100000" fill="hold" grpId="1" nodeType="withEffect">
                                  <p:stCondLst>
                                    <p:cond delay="5000"/>
                                  </p:stCondLst>
                                  <p:childTnLst>
                                    <p:anim calcmode="lin" valueType="num">
                                      <p:cBhvr additive="base">
                                        <p:cTn id="53" dur="250"/>
                                        <p:tgtEl>
                                          <p:spTgt spid="10"/>
                                        </p:tgtEl>
                                        <p:attrNameLst>
                                          <p:attrName>ppt_x</p:attrName>
                                        </p:attrNameLst>
                                      </p:cBhvr>
                                      <p:tavLst>
                                        <p:tav tm="0">
                                          <p:val>
                                            <p:strVal val="ppt_x"/>
                                          </p:val>
                                        </p:tav>
                                        <p:tav tm="100000">
                                          <p:val>
                                            <p:strVal val="1+ppt_w/2"/>
                                          </p:val>
                                        </p:tav>
                                      </p:tavLst>
                                    </p:anim>
                                    <p:anim calcmode="lin" valueType="num">
                                      <p:cBhvr additive="base">
                                        <p:cTn id="54" dur="250"/>
                                        <p:tgtEl>
                                          <p:spTgt spid="10"/>
                                        </p:tgtEl>
                                        <p:attrNameLst>
                                          <p:attrName>ppt_y</p:attrName>
                                        </p:attrNameLst>
                                      </p:cBhvr>
                                      <p:tavLst>
                                        <p:tav tm="0">
                                          <p:val>
                                            <p:strVal val="ppt_y"/>
                                          </p:val>
                                        </p:tav>
                                        <p:tav tm="100000">
                                          <p:val>
                                            <p:strVal val="ppt_y"/>
                                          </p:val>
                                        </p:tav>
                                      </p:tavLst>
                                    </p:anim>
                                    <p:set>
                                      <p:cBhvr>
                                        <p:cTn id="55" dur="1" fill="hold">
                                          <p:stCondLst>
                                            <p:cond delay="249"/>
                                          </p:stCondLst>
                                        </p:cTn>
                                        <p:tgtEl>
                                          <p:spTgt spid="10"/>
                                        </p:tgtEl>
                                        <p:attrNameLst>
                                          <p:attrName>style.visibility</p:attrName>
                                        </p:attrNameLst>
                                      </p:cBhvr>
                                      <p:to>
                                        <p:strVal val="hidden"/>
                                      </p:to>
                                    </p:set>
                                  </p:childTnLst>
                                </p:cTn>
                              </p:par>
                              <p:par>
                                <p:cTn id="56" presetID="2" presetClass="exit" presetSubtype="2" accel="100000" fill="hold" grpId="1" nodeType="withEffect">
                                  <p:stCondLst>
                                    <p:cond delay="5000"/>
                                  </p:stCondLst>
                                  <p:childTnLst>
                                    <p:anim calcmode="lin" valueType="num">
                                      <p:cBhvr additive="base">
                                        <p:cTn id="57" dur="250"/>
                                        <p:tgtEl>
                                          <p:spTgt spid="2"/>
                                        </p:tgtEl>
                                        <p:attrNameLst>
                                          <p:attrName>ppt_x</p:attrName>
                                        </p:attrNameLst>
                                      </p:cBhvr>
                                      <p:tavLst>
                                        <p:tav tm="0">
                                          <p:val>
                                            <p:strVal val="ppt_x"/>
                                          </p:val>
                                        </p:tav>
                                        <p:tav tm="100000">
                                          <p:val>
                                            <p:strVal val="1+ppt_w/2"/>
                                          </p:val>
                                        </p:tav>
                                      </p:tavLst>
                                    </p:anim>
                                    <p:anim calcmode="lin" valueType="num">
                                      <p:cBhvr additive="base">
                                        <p:cTn id="58" dur="250"/>
                                        <p:tgtEl>
                                          <p:spTgt spid="2"/>
                                        </p:tgtEl>
                                        <p:attrNameLst>
                                          <p:attrName>ppt_y</p:attrName>
                                        </p:attrNameLst>
                                      </p:cBhvr>
                                      <p:tavLst>
                                        <p:tav tm="0">
                                          <p:val>
                                            <p:strVal val="ppt_y"/>
                                          </p:val>
                                        </p:tav>
                                        <p:tav tm="100000">
                                          <p:val>
                                            <p:strVal val="ppt_y"/>
                                          </p:val>
                                        </p:tav>
                                      </p:tavLst>
                                    </p:anim>
                                    <p:set>
                                      <p:cBhvr>
                                        <p:cTn id="59" dur="1" fill="hold">
                                          <p:stCondLst>
                                            <p:cond delay="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12" grpId="0"/>
      <p:bldP spid="12" grpId="1"/>
      <p:bldP spid="13" grpId="0"/>
      <p:bldP spid="13" grpId="1"/>
      <p:bldP spid="14" grpId="0"/>
      <p:bldP spid="14" grpId="1"/>
      <p:bldP spid="15" grpId="0"/>
      <p:bldP spid="15" grpId="1"/>
      <p:bldP spid="10" grpId="0"/>
      <p:bldP spid="10"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7076" y="2494050"/>
            <a:ext cx="10744199" cy="2400657"/>
          </a:xfrm>
          <a:prstGeom prst="rect">
            <a:avLst/>
          </a:prstGeom>
        </p:spPr>
        <p:txBody>
          <a:bodyPr wrap="square">
            <a:spAutoFit/>
          </a:bodyPr>
          <a:lstStyle/>
          <a:p>
            <a:pPr algn="ctr">
              <a:lnSpc>
                <a:spcPts val="4500"/>
              </a:lnSpc>
            </a:pPr>
            <a:r>
              <a:rPr lang="pt-BR" sz="4000" dirty="0">
                <a:solidFill>
                  <a:srgbClr val="FFFFFF"/>
                </a:solidFill>
                <a:latin typeface="EYInterstate Light" panose="02000506000000020004" pitchFamily="2" charset="0"/>
              </a:rPr>
              <a:t>Como resultado, a geração Y está mudando seus padrões de consumo.</a:t>
            </a:r>
          </a:p>
          <a:p>
            <a:pPr algn="ctr">
              <a:lnSpc>
                <a:spcPts val="4500"/>
              </a:lnSpc>
            </a:pPr>
            <a:r>
              <a:rPr lang="pt-BR" sz="4000" dirty="0">
                <a:solidFill>
                  <a:srgbClr val="F6D322"/>
                </a:solidFill>
                <a:latin typeface="EYInterstate Light" panose="02000506000000020004" pitchFamily="2" charset="0"/>
              </a:rPr>
              <a:t>Será que propósito importa mais que dinheiro?</a:t>
            </a:r>
          </a:p>
        </p:txBody>
      </p:sp>
      <p:sp>
        <p:nvSpPr>
          <p:cNvPr id="3" name="Rectangle 2"/>
          <p:cNvSpPr>
            <a:spLocks noChangeAspect="1"/>
          </p:cNvSpPr>
          <p:nvPr/>
        </p:nvSpPr>
        <p:spPr>
          <a:xfrm>
            <a:off x="0" y="960120"/>
            <a:ext cx="12198350" cy="1292662"/>
          </a:xfrm>
          <a:prstGeom prst="rect">
            <a:avLst/>
          </a:prstGeom>
        </p:spPr>
        <p:txBody>
          <a:bodyPr wrap="square">
            <a:spAutoFit/>
          </a:bodyPr>
          <a:lstStyle/>
          <a:p>
            <a:pPr algn="ctr"/>
            <a:r>
              <a:rPr lang="pt-BR" sz="7800" b="1" dirty="0">
                <a:solidFill>
                  <a:srgbClr val="F6D322"/>
                </a:solidFill>
                <a:latin typeface="EYInterstate" panose="02000503020000020004" pitchFamily="2" charset="0"/>
              </a:rPr>
              <a:t>O que vem a seguir?</a:t>
            </a:r>
          </a:p>
        </p:txBody>
      </p:sp>
      <p:cxnSp>
        <p:nvCxnSpPr>
          <p:cNvPr id="5" name="Straight Connector 4"/>
          <p:cNvCxnSpPr/>
          <p:nvPr/>
        </p:nvCxnSpPr>
        <p:spPr>
          <a:xfrm flipH="1">
            <a:off x="6087980" y="4473146"/>
            <a:ext cx="10423" cy="2096096"/>
          </a:xfrm>
          <a:prstGeom prst="line">
            <a:avLst/>
          </a:prstGeom>
          <a:ln w="9525">
            <a:solidFill>
              <a:srgbClr val="F6D322"/>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077373"/>
      </p:ext>
    </p:extLst>
  </p:cSld>
  <p:clrMapOvr>
    <a:masterClrMapping/>
  </p:clrMapOvr>
  <mc:AlternateContent xmlns:mc="http://schemas.openxmlformats.org/markup-compatibility/2006" xmlns:p14="http://schemas.microsoft.com/office/powerpoint/2010/main">
    <mc:Choice Requires="p14">
      <p:transition p14:dur="10" advClick="0" advTm="5300"/>
    </mc:Choice>
    <mc:Fallback xmlns="">
      <p:transition advClick="0" advTm="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45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94293"/>
            <a:ext cx="12198350" cy="669414"/>
          </a:xfrm>
          <a:prstGeom prst="rect">
            <a:avLst/>
          </a:prstGeom>
        </p:spPr>
        <p:txBody>
          <a:bodyPr wrap="square">
            <a:spAutoFit/>
          </a:bodyPr>
          <a:lstStyle/>
          <a:p>
            <a:pPr algn="ctr">
              <a:lnSpc>
                <a:spcPts val="4500"/>
              </a:lnSpc>
            </a:pPr>
            <a:r>
              <a:rPr lang="pt-BR" sz="4000" b="1" dirty="0">
                <a:solidFill>
                  <a:srgbClr val="808080">
                    <a:lumMod val="50000"/>
                  </a:srgbClr>
                </a:solidFill>
                <a:latin typeface="EYInterstate Light" panose="02000506000000020004" pitchFamily="2" charset="0"/>
              </a:rPr>
              <a:t>Colocando o “humano” de volta no capital humano</a:t>
            </a:r>
          </a:p>
        </p:txBody>
      </p:sp>
      <p:grpSp>
        <p:nvGrpSpPr>
          <p:cNvPr id="8" name="Group 7"/>
          <p:cNvGrpSpPr/>
          <p:nvPr/>
        </p:nvGrpSpPr>
        <p:grpSpPr>
          <a:xfrm>
            <a:off x="5729899" y="3059724"/>
            <a:ext cx="738553" cy="738553"/>
            <a:chOff x="5729899" y="2817447"/>
            <a:chExt cx="738553" cy="738553"/>
          </a:xfrm>
        </p:grpSpPr>
        <p:sp>
          <p:nvSpPr>
            <p:cNvPr id="9" name="Oval 8"/>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0" name="TextBox 9"/>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5</a:t>
              </a:r>
            </a:p>
          </p:txBody>
        </p:sp>
      </p:grpSp>
      <p:sp>
        <p:nvSpPr>
          <p:cNvPr id="11" name="TextBox 10"/>
          <p:cNvSpPr txBox="1"/>
          <p:nvPr/>
        </p:nvSpPr>
        <p:spPr>
          <a:xfrm>
            <a:off x="2286694" y="4649447"/>
            <a:ext cx="7624962" cy="80637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“A tecnologia está nos ensinando a sermos humanos novamente.”</a:t>
            </a:r>
          </a:p>
        </p:txBody>
      </p:sp>
      <p:sp>
        <p:nvSpPr>
          <p:cNvPr id="12" name="TextBox 11"/>
          <p:cNvSpPr txBox="1"/>
          <p:nvPr/>
        </p:nvSpPr>
        <p:spPr>
          <a:xfrm>
            <a:off x="2458152" y="5557689"/>
            <a:ext cx="7282046" cy="313932"/>
          </a:xfrm>
          <a:prstGeom prst="rect">
            <a:avLst/>
          </a:prstGeom>
          <a:noFill/>
        </p:spPr>
        <p:txBody>
          <a:bodyPr wrap="square" lIns="0" tIns="36576" rIns="0" bIns="0" rtlCol="0">
            <a:spAutoFit/>
          </a:bodyPr>
          <a:lstStyle/>
          <a:p>
            <a:pPr algn="ctr">
              <a:spcAft>
                <a:spcPts val="600"/>
              </a:spcAft>
              <a:buClr>
                <a:srgbClr val="FFD200"/>
              </a:buClr>
              <a:buSzPct val="70000"/>
            </a:pPr>
            <a:r>
              <a:rPr lang="en-US" b="1" dirty="0">
                <a:solidFill>
                  <a:srgbClr val="404040"/>
                </a:solidFill>
                <a:latin typeface="EYInterstate" panose="02000503020000020004" pitchFamily="2" charset="0"/>
              </a:rPr>
              <a:t>Simon Mainwaring</a:t>
            </a:r>
          </a:p>
        </p:txBody>
      </p:sp>
      <p:pic>
        <p:nvPicPr>
          <p:cNvPr id="2" name="SECTION 5 - iStock_000021047705_Audio44100">
            <a:hlinkClick r:id="" action="ppaction://media"/>
          </p:cNvPr>
          <p:cNvPicPr>
            <a:picLocks noChangeAspect="1"/>
          </p:cNvPicPr>
          <p:nvPr>
            <a:audioFile r:link="rId1"/>
            <p:extLst>
              <p:ext uri="{DAA4B4D4-6D71-4841-9C94-3DE7FCFB9230}">
                <p14:media xmlns:p14="http://schemas.microsoft.com/office/powerpoint/2010/main" r:embed="rId2">
                  <p14:trim end="40873.9773"/>
                  <p14:fade in="2000" out="15000"/>
                </p14:media>
              </p:ext>
            </p:extLst>
          </p:nvPr>
        </p:nvPicPr>
        <p:blipFill>
          <a:blip r:embed="rId4"/>
          <a:stretch>
            <a:fillRect/>
          </a:stretch>
        </p:blipFill>
        <p:spPr>
          <a:xfrm>
            <a:off x="5729899" y="342900"/>
            <a:ext cx="609600" cy="609600"/>
          </a:xfrm>
          <a:prstGeom prst="rect">
            <a:avLst/>
          </a:prstGeom>
        </p:spPr>
      </p:pic>
      <p:sp>
        <p:nvSpPr>
          <p:cNvPr id="13"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brainyquote.com</a:t>
            </a:r>
          </a:p>
          <a:p>
            <a:pPr algn="ctr"/>
            <a:endParaRPr lang="en-US" sz="1400" b="0" i="1" dirty="0">
              <a:solidFill>
                <a:srgbClr val="333333">
                  <a:lumMod val="40000"/>
                  <a:lumOff val="60000"/>
                </a:srgbClr>
              </a:solidFill>
              <a:latin typeface="EYInterstate Light" panose="02000506000000020004" pitchFamily="2" charset="0"/>
            </a:endParaRPr>
          </a:p>
        </p:txBody>
      </p:sp>
    </p:spTree>
    <p:extLst>
      <p:ext uri="{BB962C8B-B14F-4D97-AF65-F5344CB8AC3E}">
        <p14:creationId xmlns:p14="http://schemas.microsoft.com/office/powerpoint/2010/main" val="183731682"/>
      </p:ext>
    </p:extLst>
  </p:cSld>
  <p:clrMapOvr>
    <a:masterClrMapping/>
  </p:clrMapOvr>
  <p:transition spd="slow" advClick="0" advTm="1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0 0 L 0 -0.13773 " pathEditMode="relative" rAng="0" ptsTypes="AA">
                                      <p:cBhvr>
                                        <p:cTn id="13" dur="2000" fill="hold"/>
                                        <p:tgtEl>
                                          <p:spTgt spid="8"/>
                                        </p:tgtEl>
                                        <p:attrNameLst>
                                          <p:attrName>ppt_x</p:attrName>
                                          <p:attrName>ppt_y</p:attrName>
                                        </p:attrNameLst>
                                      </p:cBhvr>
                                      <p:rCtr x="0" y="-6898"/>
                                    </p:animMotion>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3500"/>
                            </p:stCondLst>
                            <p:childTnLst>
                              <p:par>
                                <p:cTn id="19" presetID="10" presetClass="entr" presetSubtype="0" fill="hold" grpId="0" nodeType="afterEffect">
                                  <p:stCondLst>
                                    <p:cond delay="3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7000"/>
                            </p:stCondLst>
                            <p:childTnLst>
                              <p:par>
                                <p:cTn id="23" presetID="10" presetClass="entr" presetSubtype="0" fill="hold" grpId="0" nodeType="after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8500"/>
                            </p:stCondLst>
                            <p:childTnLst>
                              <p:par>
                                <p:cTn id="27" presetID="10" presetClass="entr" presetSubtype="0" fill="hold" grpId="0" nodeType="afterEffect">
                                  <p:stCondLst>
                                    <p:cond delay="1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fill="hold" display="0">
                  <p:stCondLst>
                    <p:cond delay="indefinite"/>
                  </p:stCondLst>
                  <p:endCondLst>
                    <p:cond evt="onStopAudio" delay="0">
                      <p:tgtEl>
                        <p:sldTgt/>
                      </p:tgtEl>
                    </p:cond>
                  </p:endCondLst>
                </p:cTn>
                <p:tgtEl>
                  <p:spTgt spid="2"/>
                </p:tgtEl>
              </p:cMediaNode>
            </p:audio>
          </p:childTnLst>
        </p:cTn>
      </p:par>
    </p:tnLst>
    <p:bldLst>
      <p:bldP spid="7" grpId="0"/>
      <p:bldP spid="11" grpId="0"/>
      <p:bldP spid="12"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22845" y="2342410"/>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Ironicamente, a tecnologia está fazendo com que a conectividade humana seja cada vez mais importante, porém  </a:t>
            </a:r>
            <a:br>
              <a:rPr lang="pt-BR" sz="2500" b="0" dirty="0">
                <a:solidFill>
                  <a:srgbClr val="FFFFFF"/>
                </a:solidFill>
                <a:latin typeface="EYInterstate Light" panose="02000506000000020004" pitchFamily="2" charset="0"/>
              </a:rPr>
            </a:br>
            <a:r>
              <a:rPr lang="pt-BR" sz="2500" b="0" dirty="0">
                <a:solidFill>
                  <a:srgbClr val="FFFFFF"/>
                </a:solidFill>
                <a:latin typeface="EYInterstate Light" panose="02000506000000020004" pitchFamily="2" charset="0"/>
              </a:rPr>
              <a:t>as plataformas e dados que nos conectam…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4498" y="3930388"/>
            <a:ext cx="767265" cy="71981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0343" y="3860341"/>
            <a:ext cx="602906" cy="85990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02" y="3949547"/>
            <a:ext cx="742353" cy="68149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9660" y="4019339"/>
            <a:ext cx="723003" cy="54191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5665" y="4031120"/>
            <a:ext cx="922343" cy="518350"/>
          </a:xfrm>
          <a:prstGeom prst="rect">
            <a:avLst/>
          </a:prstGeom>
        </p:spPr>
      </p:pic>
      <p:sp>
        <p:nvSpPr>
          <p:cNvPr id="15" name="Rectangle 14"/>
          <p:cNvSpPr/>
          <p:nvPr/>
        </p:nvSpPr>
        <p:spPr>
          <a:xfrm>
            <a:off x="225680" y="2759808"/>
            <a:ext cx="12198350" cy="861774"/>
          </a:xfrm>
          <a:prstGeom prst="rect">
            <a:avLst/>
          </a:prstGeom>
        </p:spPr>
        <p:txBody>
          <a:bodyPr wrap="square">
            <a:spAutoFit/>
          </a:bodyPr>
          <a:lstStyle/>
          <a:p>
            <a:pPr algn="ctr"/>
            <a:r>
              <a:rPr lang="pt-BR" sz="5000" dirty="0">
                <a:solidFill>
                  <a:srgbClr val="FFD200"/>
                </a:solidFill>
                <a:latin typeface="EYInterstate Light" panose="02000506000000020004" pitchFamily="2" charset="0"/>
              </a:rPr>
              <a:t>nos desconectam uns dos outros</a:t>
            </a:r>
          </a:p>
        </p:txBody>
      </p:sp>
    </p:spTree>
    <p:extLst>
      <p:ext uri="{BB962C8B-B14F-4D97-AF65-F5344CB8AC3E}">
        <p14:creationId xmlns:p14="http://schemas.microsoft.com/office/powerpoint/2010/main" val="1859561827"/>
      </p:ext>
    </p:extLst>
  </p:cSld>
  <p:clrMapOvr>
    <a:masterClrMapping/>
  </p:clrMapOvr>
  <p:transition spd="slow" advClick="0" advTm="1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4500"/>
                            </p:stCondLst>
                            <p:childTnLst>
                              <p:par>
                                <p:cTn id="25" presetID="2" presetClass="entr" presetSubtype="1" decel="100000" fill="hold" grpId="0" nodeType="afterEffect">
                                  <p:stCondLst>
                                    <p:cond delay="2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 fill="hold"/>
                                        <p:tgtEl>
                                          <p:spTgt spid="15"/>
                                        </p:tgtEl>
                                        <p:attrNameLst>
                                          <p:attrName>ppt_x</p:attrName>
                                        </p:attrNameLst>
                                      </p:cBhvr>
                                      <p:tavLst>
                                        <p:tav tm="0">
                                          <p:val>
                                            <p:strVal val="#ppt_x"/>
                                          </p:val>
                                        </p:tav>
                                        <p:tav tm="100000">
                                          <p:val>
                                            <p:strVal val="#ppt_x"/>
                                          </p:val>
                                        </p:tav>
                                      </p:tavLst>
                                    </p:anim>
                                    <p:anim calcmode="lin" valueType="num">
                                      <p:cBhvr additive="base">
                                        <p:cTn id="28" dur="150" fill="hold"/>
                                        <p:tgtEl>
                                          <p:spTgt spid="15"/>
                                        </p:tgtEl>
                                        <p:attrNameLst>
                                          <p:attrName>ppt_y</p:attrName>
                                        </p:attrNameLst>
                                      </p:cBhvr>
                                      <p:tavLst>
                                        <p:tav tm="0">
                                          <p:val>
                                            <p:strVal val="0-#ppt_h/2"/>
                                          </p:val>
                                        </p:tav>
                                        <p:tav tm="100000">
                                          <p:val>
                                            <p:strVal val="#ppt_y"/>
                                          </p:val>
                                        </p:tav>
                                      </p:tavLst>
                                    </p:anim>
                                  </p:childTnLst>
                                </p:cTn>
                              </p:par>
                              <p:par>
                                <p:cTn id="29" presetID="2" presetClass="exit" presetSubtype="4" accel="100000" fill="hold" nodeType="withEffect">
                                  <p:stCondLst>
                                    <p:cond delay="2500"/>
                                  </p:stCondLst>
                                  <p:childTnLst>
                                    <p:anim calcmode="lin" valueType="num">
                                      <p:cBhvr additive="base">
                                        <p:cTn id="30" dur="150"/>
                                        <p:tgtEl>
                                          <p:spTgt spid="8"/>
                                        </p:tgtEl>
                                        <p:attrNameLst>
                                          <p:attrName>ppt_x</p:attrName>
                                        </p:attrNameLst>
                                      </p:cBhvr>
                                      <p:tavLst>
                                        <p:tav tm="0">
                                          <p:val>
                                            <p:strVal val="ppt_x"/>
                                          </p:val>
                                        </p:tav>
                                        <p:tav tm="100000">
                                          <p:val>
                                            <p:strVal val="ppt_x"/>
                                          </p:val>
                                        </p:tav>
                                      </p:tavLst>
                                    </p:anim>
                                    <p:anim calcmode="lin" valueType="num">
                                      <p:cBhvr additive="base">
                                        <p:cTn id="31" dur="150"/>
                                        <p:tgtEl>
                                          <p:spTgt spid="8"/>
                                        </p:tgtEl>
                                        <p:attrNameLst>
                                          <p:attrName>ppt_y</p:attrName>
                                        </p:attrNameLst>
                                      </p:cBhvr>
                                      <p:tavLst>
                                        <p:tav tm="0">
                                          <p:val>
                                            <p:strVal val="ppt_y"/>
                                          </p:val>
                                        </p:tav>
                                        <p:tav tm="100000">
                                          <p:val>
                                            <p:strVal val="1+ppt_h/2"/>
                                          </p:val>
                                        </p:tav>
                                      </p:tavLst>
                                    </p:anim>
                                    <p:set>
                                      <p:cBhvr>
                                        <p:cTn id="32" dur="1" fill="hold">
                                          <p:stCondLst>
                                            <p:cond delay="149"/>
                                          </p:stCondLst>
                                        </p:cTn>
                                        <p:tgtEl>
                                          <p:spTgt spid="8"/>
                                        </p:tgtEl>
                                        <p:attrNameLst>
                                          <p:attrName>style.visibility</p:attrName>
                                        </p:attrNameLst>
                                      </p:cBhvr>
                                      <p:to>
                                        <p:strVal val="hidden"/>
                                      </p:to>
                                    </p:set>
                                  </p:childTnLst>
                                </p:cTn>
                              </p:par>
                              <p:par>
                                <p:cTn id="33" presetID="2" presetClass="exit" presetSubtype="4" accel="100000" fill="hold" nodeType="withEffect">
                                  <p:stCondLst>
                                    <p:cond delay="2500"/>
                                  </p:stCondLst>
                                  <p:childTnLst>
                                    <p:anim calcmode="lin" valueType="num">
                                      <p:cBhvr additive="base">
                                        <p:cTn id="34" dur="150"/>
                                        <p:tgtEl>
                                          <p:spTgt spid="7"/>
                                        </p:tgtEl>
                                        <p:attrNameLst>
                                          <p:attrName>ppt_x</p:attrName>
                                        </p:attrNameLst>
                                      </p:cBhvr>
                                      <p:tavLst>
                                        <p:tav tm="0">
                                          <p:val>
                                            <p:strVal val="ppt_x"/>
                                          </p:val>
                                        </p:tav>
                                        <p:tav tm="100000">
                                          <p:val>
                                            <p:strVal val="ppt_x"/>
                                          </p:val>
                                        </p:tav>
                                      </p:tavLst>
                                    </p:anim>
                                    <p:anim calcmode="lin" valueType="num">
                                      <p:cBhvr additive="base">
                                        <p:cTn id="35" dur="150"/>
                                        <p:tgtEl>
                                          <p:spTgt spid="7"/>
                                        </p:tgtEl>
                                        <p:attrNameLst>
                                          <p:attrName>ppt_y</p:attrName>
                                        </p:attrNameLst>
                                      </p:cBhvr>
                                      <p:tavLst>
                                        <p:tav tm="0">
                                          <p:val>
                                            <p:strVal val="ppt_y"/>
                                          </p:val>
                                        </p:tav>
                                        <p:tav tm="100000">
                                          <p:val>
                                            <p:strVal val="1+ppt_h/2"/>
                                          </p:val>
                                        </p:tav>
                                      </p:tavLst>
                                    </p:anim>
                                    <p:set>
                                      <p:cBhvr>
                                        <p:cTn id="36" dur="1" fill="hold">
                                          <p:stCondLst>
                                            <p:cond delay="149"/>
                                          </p:stCondLst>
                                        </p:cTn>
                                        <p:tgtEl>
                                          <p:spTgt spid="7"/>
                                        </p:tgtEl>
                                        <p:attrNameLst>
                                          <p:attrName>style.visibility</p:attrName>
                                        </p:attrNameLst>
                                      </p:cBhvr>
                                      <p:to>
                                        <p:strVal val="hidden"/>
                                      </p:to>
                                    </p:set>
                                  </p:childTnLst>
                                </p:cTn>
                              </p:par>
                              <p:par>
                                <p:cTn id="37" presetID="2" presetClass="exit" presetSubtype="4" accel="100000" fill="hold" nodeType="withEffect">
                                  <p:stCondLst>
                                    <p:cond delay="2500"/>
                                  </p:stCondLst>
                                  <p:childTnLst>
                                    <p:anim calcmode="lin" valueType="num">
                                      <p:cBhvr additive="base">
                                        <p:cTn id="38" dur="150"/>
                                        <p:tgtEl>
                                          <p:spTgt spid="9"/>
                                        </p:tgtEl>
                                        <p:attrNameLst>
                                          <p:attrName>ppt_x</p:attrName>
                                        </p:attrNameLst>
                                      </p:cBhvr>
                                      <p:tavLst>
                                        <p:tav tm="0">
                                          <p:val>
                                            <p:strVal val="ppt_x"/>
                                          </p:val>
                                        </p:tav>
                                        <p:tav tm="100000">
                                          <p:val>
                                            <p:strVal val="ppt_x"/>
                                          </p:val>
                                        </p:tav>
                                      </p:tavLst>
                                    </p:anim>
                                    <p:anim calcmode="lin" valueType="num">
                                      <p:cBhvr additive="base">
                                        <p:cTn id="39" dur="150"/>
                                        <p:tgtEl>
                                          <p:spTgt spid="9"/>
                                        </p:tgtEl>
                                        <p:attrNameLst>
                                          <p:attrName>ppt_y</p:attrName>
                                        </p:attrNameLst>
                                      </p:cBhvr>
                                      <p:tavLst>
                                        <p:tav tm="0">
                                          <p:val>
                                            <p:strVal val="ppt_y"/>
                                          </p:val>
                                        </p:tav>
                                        <p:tav tm="100000">
                                          <p:val>
                                            <p:strVal val="1+ppt_h/2"/>
                                          </p:val>
                                        </p:tav>
                                      </p:tavLst>
                                    </p:anim>
                                    <p:set>
                                      <p:cBhvr>
                                        <p:cTn id="40" dur="1" fill="hold">
                                          <p:stCondLst>
                                            <p:cond delay="149"/>
                                          </p:stCondLst>
                                        </p:cTn>
                                        <p:tgtEl>
                                          <p:spTgt spid="9"/>
                                        </p:tgtEl>
                                        <p:attrNameLst>
                                          <p:attrName>style.visibility</p:attrName>
                                        </p:attrNameLst>
                                      </p:cBhvr>
                                      <p:to>
                                        <p:strVal val="hidden"/>
                                      </p:to>
                                    </p:set>
                                  </p:childTnLst>
                                </p:cTn>
                              </p:par>
                              <p:par>
                                <p:cTn id="41" presetID="2" presetClass="exit" presetSubtype="4" accel="100000" fill="hold" nodeType="withEffect">
                                  <p:stCondLst>
                                    <p:cond delay="2500"/>
                                  </p:stCondLst>
                                  <p:childTnLst>
                                    <p:anim calcmode="lin" valueType="num">
                                      <p:cBhvr additive="base">
                                        <p:cTn id="42" dur="150"/>
                                        <p:tgtEl>
                                          <p:spTgt spid="10"/>
                                        </p:tgtEl>
                                        <p:attrNameLst>
                                          <p:attrName>ppt_x</p:attrName>
                                        </p:attrNameLst>
                                      </p:cBhvr>
                                      <p:tavLst>
                                        <p:tav tm="0">
                                          <p:val>
                                            <p:strVal val="ppt_x"/>
                                          </p:val>
                                        </p:tav>
                                        <p:tav tm="100000">
                                          <p:val>
                                            <p:strVal val="ppt_x"/>
                                          </p:val>
                                        </p:tav>
                                      </p:tavLst>
                                    </p:anim>
                                    <p:anim calcmode="lin" valueType="num">
                                      <p:cBhvr additive="base">
                                        <p:cTn id="43" dur="150"/>
                                        <p:tgtEl>
                                          <p:spTgt spid="10"/>
                                        </p:tgtEl>
                                        <p:attrNameLst>
                                          <p:attrName>ppt_y</p:attrName>
                                        </p:attrNameLst>
                                      </p:cBhvr>
                                      <p:tavLst>
                                        <p:tav tm="0">
                                          <p:val>
                                            <p:strVal val="ppt_y"/>
                                          </p:val>
                                        </p:tav>
                                        <p:tav tm="100000">
                                          <p:val>
                                            <p:strVal val="1+ppt_h/2"/>
                                          </p:val>
                                        </p:tav>
                                      </p:tavLst>
                                    </p:anim>
                                    <p:set>
                                      <p:cBhvr>
                                        <p:cTn id="44" dur="1" fill="hold">
                                          <p:stCondLst>
                                            <p:cond delay="149"/>
                                          </p:stCondLst>
                                        </p:cTn>
                                        <p:tgtEl>
                                          <p:spTgt spid="10"/>
                                        </p:tgtEl>
                                        <p:attrNameLst>
                                          <p:attrName>style.visibility</p:attrName>
                                        </p:attrNameLst>
                                      </p:cBhvr>
                                      <p:to>
                                        <p:strVal val="hidden"/>
                                      </p:to>
                                    </p:set>
                                  </p:childTnLst>
                                </p:cTn>
                              </p:par>
                              <p:par>
                                <p:cTn id="45" presetID="2" presetClass="exit" presetSubtype="4" accel="100000" fill="hold" nodeType="withEffect">
                                  <p:stCondLst>
                                    <p:cond delay="2500"/>
                                  </p:stCondLst>
                                  <p:childTnLst>
                                    <p:anim calcmode="lin" valueType="num">
                                      <p:cBhvr additive="base">
                                        <p:cTn id="46" dur="150"/>
                                        <p:tgtEl>
                                          <p:spTgt spid="11"/>
                                        </p:tgtEl>
                                        <p:attrNameLst>
                                          <p:attrName>ppt_x</p:attrName>
                                        </p:attrNameLst>
                                      </p:cBhvr>
                                      <p:tavLst>
                                        <p:tav tm="0">
                                          <p:val>
                                            <p:strVal val="ppt_x"/>
                                          </p:val>
                                        </p:tav>
                                        <p:tav tm="100000">
                                          <p:val>
                                            <p:strVal val="ppt_x"/>
                                          </p:val>
                                        </p:tav>
                                      </p:tavLst>
                                    </p:anim>
                                    <p:anim calcmode="lin" valueType="num">
                                      <p:cBhvr additive="base">
                                        <p:cTn id="47" dur="150"/>
                                        <p:tgtEl>
                                          <p:spTgt spid="11"/>
                                        </p:tgtEl>
                                        <p:attrNameLst>
                                          <p:attrName>ppt_y</p:attrName>
                                        </p:attrNameLst>
                                      </p:cBhvr>
                                      <p:tavLst>
                                        <p:tav tm="0">
                                          <p:val>
                                            <p:strVal val="ppt_y"/>
                                          </p:val>
                                        </p:tav>
                                        <p:tav tm="100000">
                                          <p:val>
                                            <p:strVal val="1+ppt_h/2"/>
                                          </p:val>
                                        </p:tav>
                                      </p:tavLst>
                                    </p:anim>
                                    <p:set>
                                      <p:cBhvr>
                                        <p:cTn id="48" dur="1" fill="hold">
                                          <p:stCondLst>
                                            <p:cond delay="149"/>
                                          </p:stCondLst>
                                        </p:cTn>
                                        <p:tgtEl>
                                          <p:spTgt spid="11"/>
                                        </p:tgtEl>
                                        <p:attrNameLst>
                                          <p:attrName>style.visibility</p:attrName>
                                        </p:attrNameLst>
                                      </p:cBhvr>
                                      <p:to>
                                        <p:strVal val="hidden"/>
                                      </p:to>
                                    </p:set>
                                  </p:childTnLst>
                                </p:cTn>
                              </p:par>
                              <p:par>
                                <p:cTn id="49" presetID="2" presetClass="exit" presetSubtype="4" accel="100000" fill="hold" grpId="0" nodeType="withEffect">
                                  <p:stCondLst>
                                    <p:cond delay="2500"/>
                                  </p:stCondLst>
                                  <p:childTnLst>
                                    <p:anim calcmode="lin" valueType="num">
                                      <p:cBhvr additive="base">
                                        <p:cTn id="50" dur="150"/>
                                        <p:tgtEl>
                                          <p:spTgt spid="4"/>
                                        </p:tgtEl>
                                        <p:attrNameLst>
                                          <p:attrName>ppt_x</p:attrName>
                                        </p:attrNameLst>
                                      </p:cBhvr>
                                      <p:tavLst>
                                        <p:tav tm="0">
                                          <p:val>
                                            <p:strVal val="ppt_x"/>
                                          </p:val>
                                        </p:tav>
                                        <p:tav tm="100000">
                                          <p:val>
                                            <p:strVal val="ppt_x"/>
                                          </p:val>
                                        </p:tav>
                                      </p:tavLst>
                                    </p:anim>
                                    <p:anim calcmode="lin" valueType="num">
                                      <p:cBhvr additive="base">
                                        <p:cTn id="51" dur="150"/>
                                        <p:tgtEl>
                                          <p:spTgt spid="4"/>
                                        </p:tgtEl>
                                        <p:attrNameLst>
                                          <p:attrName>ppt_y</p:attrName>
                                        </p:attrNameLst>
                                      </p:cBhvr>
                                      <p:tavLst>
                                        <p:tav tm="0">
                                          <p:val>
                                            <p:strVal val="ppt_y"/>
                                          </p:val>
                                        </p:tav>
                                        <p:tav tm="100000">
                                          <p:val>
                                            <p:strVal val="1+ppt_h/2"/>
                                          </p:val>
                                        </p:tav>
                                      </p:tavLst>
                                    </p:anim>
                                    <p:set>
                                      <p:cBhvr>
                                        <p:cTn id="52" dur="1" fill="hold">
                                          <p:stCondLst>
                                            <p:cond delay="149"/>
                                          </p:stCondLst>
                                        </p:cTn>
                                        <p:tgtEl>
                                          <p:spTgt spid="4"/>
                                        </p:tgtEl>
                                        <p:attrNameLst>
                                          <p:attrName>style.visibility</p:attrName>
                                        </p:attrNameLst>
                                      </p:cBhvr>
                                      <p:to>
                                        <p:strVal val="hidden"/>
                                      </p:to>
                                    </p:set>
                                  </p:childTnLst>
                                </p:cTn>
                              </p:par>
                            </p:childTnLst>
                          </p:cTn>
                        </p:par>
                        <p:par>
                          <p:cTn id="53" fill="hold">
                            <p:stCondLst>
                              <p:cond delay="7150"/>
                            </p:stCondLst>
                            <p:childTnLst>
                              <p:par>
                                <p:cTn id="54" presetID="2" presetClass="exit" presetSubtype="2" accel="100000" fill="hold" grpId="1" nodeType="afterEffect">
                                  <p:stCondLst>
                                    <p:cond delay="2500"/>
                                  </p:stCondLst>
                                  <p:childTnLst>
                                    <p:anim calcmode="lin" valueType="num">
                                      <p:cBhvr additive="base">
                                        <p:cTn id="55" dur="150"/>
                                        <p:tgtEl>
                                          <p:spTgt spid="15"/>
                                        </p:tgtEl>
                                        <p:attrNameLst>
                                          <p:attrName>ppt_x</p:attrName>
                                        </p:attrNameLst>
                                      </p:cBhvr>
                                      <p:tavLst>
                                        <p:tav tm="0">
                                          <p:val>
                                            <p:strVal val="ppt_x"/>
                                          </p:val>
                                        </p:tav>
                                        <p:tav tm="100000">
                                          <p:val>
                                            <p:strVal val="1+ppt_w/2"/>
                                          </p:val>
                                        </p:tav>
                                      </p:tavLst>
                                    </p:anim>
                                    <p:anim calcmode="lin" valueType="num">
                                      <p:cBhvr additive="base">
                                        <p:cTn id="56" dur="150"/>
                                        <p:tgtEl>
                                          <p:spTgt spid="15"/>
                                        </p:tgtEl>
                                        <p:attrNameLst>
                                          <p:attrName>ppt_y</p:attrName>
                                        </p:attrNameLst>
                                      </p:cBhvr>
                                      <p:tavLst>
                                        <p:tav tm="0">
                                          <p:val>
                                            <p:strVal val="ppt_y"/>
                                          </p:val>
                                        </p:tav>
                                        <p:tav tm="100000">
                                          <p:val>
                                            <p:strVal val="ppt_y"/>
                                          </p:val>
                                        </p:tav>
                                      </p:tavLst>
                                    </p:anim>
                                    <p:set>
                                      <p:cBhvr>
                                        <p:cTn id="57" dur="1" fill="hold">
                                          <p:stCondLst>
                                            <p:cond delay="1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25" y="2681144"/>
            <a:ext cx="12198350" cy="2400657"/>
          </a:xfrm>
          <a:prstGeom prst="rect">
            <a:avLst/>
          </a:prstGeom>
        </p:spPr>
        <p:txBody>
          <a:bodyPr wrap="square">
            <a:spAutoFit/>
          </a:bodyPr>
          <a:lstStyle/>
          <a:p>
            <a:pPr algn="ctr"/>
            <a:r>
              <a:rPr lang="pt-BR" sz="5000" dirty="0">
                <a:solidFill>
                  <a:srgbClr val="FFFFFF"/>
                </a:solidFill>
                <a:latin typeface="EYInterstate Light" panose="02000506000000020004" pitchFamily="2" charset="0"/>
              </a:rPr>
              <a:t>Precisamos encontrar uma maneira de lidar com o estresse e reengajar</a:t>
            </a:r>
          </a:p>
          <a:p>
            <a:pPr algn="ctr"/>
            <a:r>
              <a:rPr lang="pt-BR" sz="5000" dirty="0">
                <a:solidFill>
                  <a:srgbClr val="FFFFFF"/>
                </a:solidFill>
                <a:latin typeface="EYInterstate Light" panose="02000506000000020004" pitchFamily="2" charset="0"/>
              </a:rPr>
              <a:t>nossa criatividade humana</a:t>
            </a:r>
            <a:endParaRPr lang="en-US" sz="5000" dirty="0">
              <a:solidFill>
                <a:srgbClr val="FFFFFF"/>
              </a:solidFill>
              <a:latin typeface="EYInterstate Light" panose="02000506000000020004" pitchFamily="2" charset="0"/>
            </a:endParaRPr>
          </a:p>
        </p:txBody>
      </p:sp>
      <p:sp>
        <p:nvSpPr>
          <p:cNvPr id="3" name="Rectangle 2"/>
          <p:cNvSpPr/>
          <p:nvPr/>
        </p:nvSpPr>
        <p:spPr>
          <a:xfrm>
            <a:off x="8925" y="1819370"/>
            <a:ext cx="12198350" cy="861774"/>
          </a:xfrm>
          <a:prstGeom prst="rect">
            <a:avLst/>
          </a:prstGeom>
        </p:spPr>
        <p:txBody>
          <a:bodyPr wrap="square">
            <a:spAutoFit/>
          </a:bodyPr>
          <a:lstStyle/>
          <a:p>
            <a:pPr algn="ctr"/>
            <a:r>
              <a:rPr lang="pt-BR" sz="5000" dirty="0">
                <a:solidFill>
                  <a:srgbClr val="FFD200"/>
                </a:solidFill>
                <a:latin typeface="EYInterstate Light" panose="02000506000000020004" pitchFamily="2" charset="0"/>
              </a:rPr>
              <a:t>Voltando ao humano</a:t>
            </a:r>
          </a:p>
        </p:txBody>
      </p:sp>
    </p:spTree>
    <p:extLst>
      <p:ext uri="{BB962C8B-B14F-4D97-AF65-F5344CB8AC3E}">
        <p14:creationId xmlns:p14="http://schemas.microsoft.com/office/powerpoint/2010/main" val="3367151328"/>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2000"/>
                            </p:stCondLst>
                            <p:childTnLst>
                              <p:par>
                                <p:cTn id="13" presetID="2" presetClass="exit" presetSubtype="2" accel="100000" fill="hold" grpId="1" nodeType="afterEffect">
                                  <p:stCondLst>
                                    <p:cond delay="5000"/>
                                  </p:stCondLst>
                                  <p:childTnLst>
                                    <p:anim calcmode="lin" valueType="num">
                                      <p:cBhvr additive="base">
                                        <p:cTn id="14" dur="250"/>
                                        <p:tgtEl>
                                          <p:spTgt spid="3"/>
                                        </p:tgtEl>
                                        <p:attrNameLst>
                                          <p:attrName>ppt_x</p:attrName>
                                        </p:attrNameLst>
                                      </p:cBhvr>
                                      <p:tavLst>
                                        <p:tav tm="0">
                                          <p:val>
                                            <p:strVal val="ppt_x"/>
                                          </p:val>
                                        </p:tav>
                                        <p:tav tm="100000">
                                          <p:val>
                                            <p:strVal val="1+ppt_w/2"/>
                                          </p:val>
                                        </p:tav>
                                      </p:tavLst>
                                    </p:anim>
                                    <p:anim calcmode="lin" valueType="num">
                                      <p:cBhvr additive="base">
                                        <p:cTn id="15" dur="250"/>
                                        <p:tgtEl>
                                          <p:spTgt spid="3"/>
                                        </p:tgtEl>
                                        <p:attrNameLst>
                                          <p:attrName>ppt_y</p:attrName>
                                        </p:attrNameLst>
                                      </p:cBhvr>
                                      <p:tavLst>
                                        <p:tav tm="0">
                                          <p:val>
                                            <p:strVal val="ppt_y"/>
                                          </p:val>
                                        </p:tav>
                                        <p:tav tm="100000">
                                          <p:val>
                                            <p:strVal val="ppt_y"/>
                                          </p:val>
                                        </p:tav>
                                      </p:tavLst>
                                    </p:anim>
                                    <p:set>
                                      <p:cBhvr>
                                        <p:cTn id="16" dur="1" fill="hold">
                                          <p:stCondLst>
                                            <p:cond delay="249"/>
                                          </p:stCondLst>
                                        </p:cTn>
                                        <p:tgtEl>
                                          <p:spTgt spid="3"/>
                                        </p:tgtEl>
                                        <p:attrNameLst>
                                          <p:attrName>style.visibility</p:attrName>
                                        </p:attrNameLst>
                                      </p:cBhvr>
                                      <p:to>
                                        <p:strVal val="hidden"/>
                                      </p:to>
                                    </p:set>
                                  </p:childTnLst>
                                </p:cTn>
                              </p:par>
                              <p:par>
                                <p:cTn id="17" presetID="2" presetClass="exit" presetSubtype="2" accel="100000" fill="hold" grpId="1" nodeType="withEffect">
                                  <p:stCondLst>
                                    <p:cond delay="5000"/>
                                  </p:stCondLst>
                                  <p:childTnLst>
                                    <p:anim calcmode="lin" valueType="num">
                                      <p:cBhvr additive="base">
                                        <p:cTn id="18" dur="250"/>
                                        <p:tgtEl>
                                          <p:spTgt spid="2"/>
                                        </p:tgtEl>
                                        <p:attrNameLst>
                                          <p:attrName>ppt_x</p:attrName>
                                        </p:attrNameLst>
                                      </p:cBhvr>
                                      <p:tavLst>
                                        <p:tav tm="0">
                                          <p:val>
                                            <p:strVal val="ppt_x"/>
                                          </p:val>
                                        </p:tav>
                                        <p:tav tm="100000">
                                          <p:val>
                                            <p:strVal val="1+ppt_w/2"/>
                                          </p:val>
                                        </p:tav>
                                      </p:tavLst>
                                    </p:anim>
                                    <p:anim calcmode="lin" valueType="num">
                                      <p:cBhvr additive="base">
                                        <p:cTn id="19" dur="250"/>
                                        <p:tgtEl>
                                          <p:spTgt spid="2"/>
                                        </p:tgtEl>
                                        <p:attrNameLst>
                                          <p:attrName>ppt_y</p:attrName>
                                        </p:attrNameLst>
                                      </p:cBhvr>
                                      <p:tavLst>
                                        <p:tav tm="0">
                                          <p:val>
                                            <p:strVal val="ppt_y"/>
                                          </p:val>
                                        </p:tav>
                                        <p:tav tm="100000">
                                          <p:val>
                                            <p:strVal val="ppt_y"/>
                                          </p:val>
                                        </p:tav>
                                      </p:tavLst>
                                    </p:anim>
                                    <p:set>
                                      <p:cBhvr>
                                        <p:cTn id="20" dur="1" fill="hold">
                                          <p:stCondLst>
                                            <p:cond delay="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084395" y="2513671"/>
            <a:ext cx="2483891" cy="2796132"/>
            <a:chOff x="3084395" y="2513671"/>
            <a:chExt cx="2483891" cy="2796132"/>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427" y="2513671"/>
              <a:ext cx="877826" cy="1609347"/>
            </a:xfrm>
            <a:prstGeom prst="rect">
              <a:avLst/>
            </a:prstGeom>
          </p:spPr>
        </p:pic>
        <p:sp>
          <p:nvSpPr>
            <p:cNvPr id="11" name="Title 1"/>
            <p:cNvSpPr txBox="1">
              <a:spLocks/>
            </p:cNvSpPr>
            <p:nvPr/>
          </p:nvSpPr>
          <p:spPr>
            <a:xfrm>
              <a:off x="3084395" y="4260662"/>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dirty="0">
                  <a:solidFill>
                    <a:srgbClr val="FFD200"/>
                  </a:solidFill>
                  <a:latin typeface="EYInterstate" panose="02000503020000020004" pitchFamily="2" charset="0"/>
                </a:rPr>
                <a:t>Criar</a:t>
              </a:r>
              <a:endParaRPr lang="pt-BR"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ambientes de trabalho saudáveis</a:t>
              </a:r>
            </a:p>
          </p:txBody>
        </p:sp>
      </p:grpSp>
      <p:grpSp>
        <p:nvGrpSpPr>
          <p:cNvPr id="20" name="Group 19"/>
          <p:cNvGrpSpPr/>
          <p:nvPr/>
        </p:nvGrpSpPr>
        <p:grpSpPr>
          <a:xfrm>
            <a:off x="436729" y="2592520"/>
            <a:ext cx="2483891" cy="2717283"/>
            <a:chOff x="436729" y="2592520"/>
            <a:chExt cx="2483891" cy="2717283"/>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18" y="2592520"/>
              <a:ext cx="1198313" cy="1366725"/>
            </a:xfrm>
            <a:prstGeom prst="rect">
              <a:avLst/>
            </a:prstGeom>
          </p:spPr>
        </p:pic>
        <p:sp>
          <p:nvSpPr>
            <p:cNvPr id="12" name="Title 1"/>
            <p:cNvSpPr txBox="1">
              <a:spLocks/>
            </p:cNvSpPr>
            <p:nvPr/>
          </p:nvSpPr>
          <p:spPr>
            <a:xfrm>
              <a:off x="436729" y="4260662"/>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dirty="0">
                  <a:solidFill>
                    <a:srgbClr val="FFD200"/>
                  </a:solidFill>
                  <a:latin typeface="EYInterstate" panose="02000503020000020004" pitchFamily="2" charset="0"/>
                </a:rPr>
                <a:t>Alcançar</a:t>
              </a:r>
              <a:endParaRPr lang="pt-BR"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clareza na mente</a:t>
              </a:r>
            </a:p>
          </p:txBody>
        </p:sp>
      </p:grpSp>
      <p:grpSp>
        <p:nvGrpSpPr>
          <p:cNvPr id="22" name="Group 21"/>
          <p:cNvGrpSpPr/>
          <p:nvPr/>
        </p:nvGrpSpPr>
        <p:grpSpPr>
          <a:xfrm>
            <a:off x="5977720" y="2794907"/>
            <a:ext cx="2483891" cy="2514896"/>
            <a:chOff x="5977720" y="2794907"/>
            <a:chExt cx="2483891" cy="2514896"/>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476" y="2794907"/>
              <a:ext cx="1484379" cy="1164338"/>
            </a:xfrm>
            <a:prstGeom prst="rect">
              <a:avLst/>
            </a:prstGeom>
          </p:spPr>
        </p:pic>
        <p:sp>
          <p:nvSpPr>
            <p:cNvPr id="13" name="Title 1"/>
            <p:cNvSpPr txBox="1">
              <a:spLocks/>
            </p:cNvSpPr>
            <p:nvPr/>
          </p:nvSpPr>
          <p:spPr>
            <a:xfrm>
              <a:off x="5977720" y="4260662"/>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dirty="0">
                  <a:solidFill>
                    <a:srgbClr val="FFD200"/>
                  </a:solidFill>
                  <a:latin typeface="EYInterstate" panose="02000503020000020004" pitchFamily="2" charset="0"/>
                </a:rPr>
                <a:t>Aumentar</a:t>
              </a:r>
              <a:endParaRPr lang="pt-BR"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a necessidade de fortes habilidades sociais</a:t>
              </a:r>
            </a:p>
          </p:txBody>
        </p:sp>
      </p:grpSp>
      <p:grpSp>
        <p:nvGrpSpPr>
          <p:cNvPr id="23" name="Group 22"/>
          <p:cNvGrpSpPr/>
          <p:nvPr/>
        </p:nvGrpSpPr>
        <p:grpSpPr>
          <a:xfrm>
            <a:off x="9048462" y="2756293"/>
            <a:ext cx="2483891" cy="2553510"/>
            <a:chOff x="9048462" y="2756293"/>
            <a:chExt cx="2483891" cy="2553510"/>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666333" y="2756293"/>
              <a:ext cx="1248149" cy="1202952"/>
            </a:xfrm>
            <a:prstGeom prst="rect">
              <a:avLst/>
            </a:prstGeom>
          </p:spPr>
        </p:pic>
        <p:sp>
          <p:nvSpPr>
            <p:cNvPr id="14" name="Title 1"/>
            <p:cNvSpPr txBox="1">
              <a:spLocks/>
            </p:cNvSpPr>
            <p:nvPr/>
          </p:nvSpPr>
          <p:spPr>
            <a:xfrm>
              <a:off x="9048462" y="4260662"/>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dirty="0">
                  <a:solidFill>
                    <a:srgbClr val="FFD200"/>
                  </a:solidFill>
                  <a:latin typeface="EYInterstate" panose="02000503020000020004" pitchFamily="2" charset="0"/>
                </a:rPr>
                <a:t>Ajudar</a:t>
              </a:r>
              <a:endParaRPr lang="pt-BR"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Os profissionais a se adaptarem às mudanças </a:t>
              </a:r>
            </a:p>
          </p:txBody>
        </p:sp>
      </p:grpSp>
      <p:sp>
        <p:nvSpPr>
          <p:cNvPr id="16" name="Title 1"/>
          <p:cNvSpPr txBox="1">
            <a:spLocks/>
          </p:cNvSpPr>
          <p:nvPr/>
        </p:nvSpPr>
        <p:spPr>
          <a:xfrm>
            <a:off x="1122845" y="145068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Reengajar nossa criatividade humana significa…</a:t>
            </a:r>
          </a:p>
        </p:txBody>
      </p:sp>
      <p:sp>
        <p:nvSpPr>
          <p:cNvPr id="17" name="Rectangle 16"/>
          <p:cNvSpPr/>
          <p:nvPr/>
        </p:nvSpPr>
        <p:spPr>
          <a:xfrm>
            <a:off x="0" y="2712750"/>
            <a:ext cx="12198350" cy="1246495"/>
          </a:xfrm>
          <a:prstGeom prst="rect">
            <a:avLst/>
          </a:prstGeom>
        </p:spPr>
        <p:txBody>
          <a:bodyPr wrap="square">
            <a:spAutoFit/>
          </a:bodyPr>
          <a:lstStyle/>
          <a:p>
            <a:pPr algn="ctr"/>
            <a:r>
              <a:rPr lang="en-US" sz="7500" b="1" dirty="0">
                <a:solidFill>
                  <a:srgbClr val="FFD200"/>
                </a:solidFill>
                <a:latin typeface="EYInterstate" panose="02000503020000020004" pitchFamily="2" charset="0"/>
              </a:rPr>
              <a:t>Como?</a:t>
            </a:r>
          </a:p>
        </p:txBody>
      </p:sp>
    </p:spTree>
    <p:extLst>
      <p:ext uri="{BB962C8B-B14F-4D97-AF65-F5344CB8AC3E}">
        <p14:creationId xmlns:p14="http://schemas.microsoft.com/office/powerpoint/2010/main" val="220740464"/>
      </p:ext>
    </p:extLst>
  </p:cSld>
  <p:clrMapOvr>
    <a:masterClrMapping/>
  </p:clrMapOvr>
  <mc:AlternateContent xmlns:mc="http://schemas.openxmlformats.org/markup-compatibility/2006" xmlns:p14="http://schemas.microsoft.com/office/powerpoint/2010/main">
    <mc:Choice Requires="p14">
      <p:transition p14:dur="10" advClick="0" advTm="16000"/>
    </mc:Choice>
    <mc:Fallback xmlns="">
      <p:transition advClick="0"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500"/>
                            </p:stCondLst>
                            <p:childTnLst>
                              <p:par>
                                <p:cTn id="9" presetID="64" presetClass="path" presetSubtype="0" accel="50000" decel="50000" fill="hold" grpId="1" nodeType="afterEffect">
                                  <p:stCondLst>
                                    <p:cond delay="2000"/>
                                  </p:stCondLst>
                                  <p:childTnLst>
                                    <p:animMotion origin="layout" path="M 0 -2.59259E-6 L 0 -0.32731 " pathEditMode="relative" rAng="0" ptsTypes="AA">
                                      <p:cBhvr>
                                        <p:cTn id="10" dur="2000" fill="hold"/>
                                        <p:tgtEl>
                                          <p:spTgt spid="17"/>
                                        </p:tgtEl>
                                        <p:attrNameLst>
                                          <p:attrName>ppt_x</p:attrName>
                                          <p:attrName>ppt_y</p:attrName>
                                        </p:attrNameLst>
                                      </p:cBhvr>
                                      <p:rCtr x="0" y="-16366"/>
                                    </p:animMotion>
                                  </p:childTnLst>
                                </p:cTn>
                              </p:par>
                              <p:par>
                                <p:cTn id="11" presetID="6" presetClass="emph" presetSubtype="0" accel="50000" decel="50000" fill="hold" grpId="2" nodeType="withEffect">
                                  <p:stCondLst>
                                    <p:cond delay="2000"/>
                                  </p:stCondLst>
                                  <p:childTnLst>
                                    <p:animScale>
                                      <p:cBhvr>
                                        <p:cTn id="12" dur="2000" fill="hold"/>
                                        <p:tgtEl>
                                          <p:spTgt spid="17"/>
                                        </p:tgtEl>
                                      </p:cBhvr>
                                      <p:by x="65000" y="65000"/>
                                    </p:animScale>
                                  </p:childTnLst>
                                </p:cTn>
                              </p:par>
                            </p:childTnLst>
                          </p:cTn>
                        </p:par>
                        <p:par>
                          <p:cTn id="13" fill="hold">
                            <p:stCondLst>
                              <p:cond delay="5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6000"/>
                            </p:stCondLst>
                            <p:childTnLst>
                              <p:par>
                                <p:cTn id="18" presetID="10" presetClass="entr" presetSubtype="0"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7500"/>
                            </p:stCondLst>
                            <p:childTnLst>
                              <p:par>
                                <p:cTn id="22" presetID="10" presetClass="entr" presetSubtype="0" fill="hold" nodeType="after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9000"/>
                            </p:stCondLst>
                            <p:childTnLst>
                              <p:par>
                                <p:cTn id="26" presetID="10" presetClass="entr" presetSubtype="0" fill="hold" nodeType="afterEffect">
                                  <p:stCondLst>
                                    <p:cond delay="10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10500"/>
                            </p:stCondLst>
                            <p:childTnLst>
                              <p:par>
                                <p:cTn id="30" presetID="10" presetClass="entr" presetSubtype="0" fill="hold" nodeType="after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2000"/>
                            </p:stCondLst>
                            <p:childTnLst>
                              <p:par>
                                <p:cTn id="34" presetID="10" presetClass="exit" presetSubtype="0" fill="hold" nodeType="afterEffect">
                                  <p:stCondLst>
                                    <p:cond delay="500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xit" presetSubtype="0" fill="hold" nodeType="withEffect">
                                  <p:stCondLst>
                                    <p:cond delay="500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par>
                                <p:cTn id="40" presetID="10" presetClass="exit" presetSubtype="0" fill="hold" nodeType="withEffect">
                                  <p:stCondLst>
                                    <p:cond delay="500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7" grpId="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642528" y="2448090"/>
            <a:ext cx="4300420" cy="260422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spcBef>
                <a:spcPts val="900"/>
              </a:spcBef>
              <a:spcAft>
                <a:spcPts val="900"/>
              </a:spcAft>
            </a:pPr>
            <a:r>
              <a:rPr lang="pt-BR" sz="2500" dirty="0">
                <a:solidFill>
                  <a:srgbClr val="FFD200"/>
                </a:solidFill>
                <a:latin typeface="EYInterstate" panose="02000503020000020004" pitchFamily="2" charset="0"/>
              </a:rPr>
              <a:t>Pensando </a:t>
            </a:r>
            <a:r>
              <a:rPr lang="pt-BR" sz="2500" b="0" dirty="0">
                <a:solidFill>
                  <a:srgbClr val="FFD200"/>
                </a:solidFill>
                <a:latin typeface="EYInterstate" panose="02000503020000020004" pitchFamily="2" charset="0"/>
              </a:rPr>
              <a:t>claramente e</a:t>
            </a:r>
            <a:r>
              <a:rPr lang="pt-BR" sz="2500" dirty="0">
                <a:solidFill>
                  <a:srgbClr val="FFD200"/>
                </a:solidFill>
                <a:latin typeface="EYInterstate" panose="02000503020000020004" pitchFamily="2" charset="0"/>
              </a:rPr>
              <a:t> tomando </a:t>
            </a:r>
            <a:r>
              <a:rPr lang="pt-BR" sz="2500" b="0" dirty="0">
                <a:solidFill>
                  <a:srgbClr val="FFD200"/>
                </a:solidFill>
                <a:latin typeface="EYInterstate" panose="02000503020000020004" pitchFamily="2" charset="0"/>
              </a:rPr>
              <a:t>decisões eficazes</a:t>
            </a:r>
            <a:endParaRPr lang="pt-BR" sz="2500" b="0" dirty="0">
              <a:solidFill>
                <a:srgbClr val="FFD200"/>
              </a:solidFill>
              <a:latin typeface="EYInterstate Light" panose="02000506000000020004" pitchFamily="2" charset="0"/>
            </a:endParaRPr>
          </a:p>
          <a:p>
            <a:pPr>
              <a:lnSpc>
                <a:spcPct val="100000"/>
              </a:lnSpc>
              <a:spcBef>
                <a:spcPts val="900"/>
              </a:spcBef>
              <a:spcAft>
                <a:spcPts val="900"/>
              </a:spcAft>
            </a:pPr>
            <a:r>
              <a:rPr lang="pt-BR" sz="2500" dirty="0">
                <a:solidFill>
                  <a:srgbClr val="FFD200"/>
                </a:solidFill>
                <a:latin typeface="EYInterstate" panose="02000503020000020004" pitchFamily="2" charset="0"/>
              </a:rPr>
              <a:t>Sendo </a:t>
            </a:r>
            <a:r>
              <a:rPr lang="pt-BR" sz="2500" b="0" dirty="0">
                <a:solidFill>
                  <a:srgbClr val="FFD200"/>
                </a:solidFill>
                <a:latin typeface="EYInterstate" panose="02000503020000020004" pitchFamily="2" charset="0"/>
              </a:rPr>
              <a:t>mais criativo, inovador e colaborativo</a:t>
            </a:r>
            <a:endParaRPr lang="pt-BR" sz="2500" b="0" dirty="0">
              <a:solidFill>
                <a:srgbClr val="FFD200"/>
              </a:solidFill>
              <a:latin typeface="EYInterstate Light" panose="02000506000000020004" pitchFamily="2" charset="0"/>
            </a:endParaRPr>
          </a:p>
          <a:p>
            <a:pPr>
              <a:lnSpc>
                <a:spcPct val="100000"/>
              </a:lnSpc>
              <a:spcBef>
                <a:spcPts val="900"/>
              </a:spcBef>
              <a:spcAft>
                <a:spcPts val="900"/>
              </a:spcAft>
            </a:pPr>
            <a:r>
              <a:rPr lang="pt-BR" sz="2500" dirty="0">
                <a:solidFill>
                  <a:srgbClr val="FFD200"/>
                </a:solidFill>
                <a:latin typeface="EYInterstate" panose="02000503020000020004" pitchFamily="2" charset="0"/>
              </a:rPr>
              <a:t>Construindo </a:t>
            </a:r>
            <a:r>
              <a:rPr lang="pt-BR" sz="2500" b="0" dirty="0">
                <a:solidFill>
                  <a:srgbClr val="FFD200"/>
                </a:solidFill>
                <a:latin typeface="EYInterstate" panose="02000503020000020004" pitchFamily="2" charset="0"/>
              </a:rPr>
              <a:t>resiliência para se recuperar do estresse</a:t>
            </a:r>
            <a:endParaRPr lang="pt-BR" sz="2500" b="0" dirty="0">
              <a:solidFill>
                <a:srgbClr val="FFD200"/>
              </a:solidFill>
              <a:latin typeface="EYInterstate Light" panose="02000506000000020004" pitchFamily="2" charset="0"/>
            </a:endParaRPr>
          </a:p>
        </p:txBody>
      </p:sp>
      <p:cxnSp>
        <p:nvCxnSpPr>
          <p:cNvPr id="9" name="Straight Connector 8"/>
          <p:cNvCxnSpPr/>
          <p:nvPr/>
        </p:nvCxnSpPr>
        <p:spPr>
          <a:xfrm>
            <a:off x="5222303" y="2332374"/>
            <a:ext cx="0" cy="294090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36729" y="2592520"/>
            <a:ext cx="2483891" cy="2717283"/>
            <a:chOff x="436729" y="2592520"/>
            <a:chExt cx="2483891" cy="2717283"/>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518" y="2592520"/>
              <a:ext cx="1198313" cy="1366725"/>
            </a:xfrm>
            <a:prstGeom prst="rect">
              <a:avLst/>
            </a:prstGeom>
          </p:spPr>
        </p:pic>
        <p:sp>
          <p:nvSpPr>
            <p:cNvPr id="17" name="Title 1"/>
            <p:cNvSpPr txBox="1">
              <a:spLocks/>
            </p:cNvSpPr>
            <p:nvPr/>
          </p:nvSpPr>
          <p:spPr>
            <a:xfrm>
              <a:off x="436729" y="4260662"/>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dirty="0">
                  <a:solidFill>
                    <a:srgbClr val="FFD200"/>
                  </a:solidFill>
                  <a:latin typeface="EYInterstate" panose="02000503020000020004" pitchFamily="2" charset="0"/>
                </a:rPr>
                <a:t>Alcançar</a:t>
              </a:r>
              <a:endParaRPr lang="pt-BR"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clareza na mente</a:t>
              </a:r>
            </a:p>
          </p:txBody>
        </p:sp>
      </p:grpSp>
      <p:sp>
        <p:nvSpPr>
          <p:cNvPr id="18" name="Title 1"/>
          <p:cNvSpPr txBox="1">
            <a:spLocks/>
          </p:cNvSpPr>
          <p:nvPr/>
        </p:nvSpPr>
        <p:spPr>
          <a:xfrm>
            <a:off x="1122845" y="145068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Reengajar nossa criatividade humana significa…</a:t>
            </a:r>
          </a:p>
        </p:txBody>
      </p:sp>
      <p:sp>
        <p:nvSpPr>
          <p:cNvPr id="19" name="Rectangle 18"/>
          <p:cNvSpPr/>
          <p:nvPr/>
        </p:nvSpPr>
        <p:spPr>
          <a:xfrm>
            <a:off x="0" y="722376"/>
            <a:ext cx="12198350" cy="842538"/>
          </a:xfrm>
          <a:prstGeom prst="rect">
            <a:avLst/>
          </a:prstGeom>
        </p:spPr>
        <p:txBody>
          <a:bodyPr wrap="square">
            <a:spAutoFit/>
          </a:bodyPr>
          <a:lstStyle/>
          <a:p>
            <a:pPr algn="ctr"/>
            <a:r>
              <a:rPr lang="en-US" sz="4875" b="1" dirty="0">
                <a:solidFill>
                  <a:srgbClr val="FFD200"/>
                </a:solidFill>
                <a:latin typeface="EYInterstate" panose="02000503020000020004" pitchFamily="2" charset="0"/>
              </a:rPr>
              <a:t>Como?</a:t>
            </a:r>
          </a:p>
        </p:txBody>
      </p:sp>
    </p:spTree>
    <p:extLst>
      <p:ext uri="{BB962C8B-B14F-4D97-AF65-F5344CB8AC3E}">
        <p14:creationId xmlns:p14="http://schemas.microsoft.com/office/powerpoint/2010/main" val="2244768745"/>
      </p:ext>
    </p:extLst>
  </p:cSld>
  <p:clrMapOvr>
    <a:masterClrMapping/>
  </p:clrMapOvr>
  <mc:AlternateContent xmlns:mc="http://schemas.openxmlformats.org/markup-compatibility/2006" xmlns:p14="http://schemas.microsoft.com/office/powerpoint/2010/main">
    <mc:Choice Requires="p14">
      <p:transition p14:dur="0" advClick="0" advTm="12000"/>
    </mc:Choice>
    <mc:Fallback xmlns="">
      <p:transition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afterEffect">
                                  <p:stCondLst>
                                    <p:cond delay="0"/>
                                  </p:stCondLst>
                                  <p:childTnLst>
                                    <p:animMotion origin="layout" path="M -0.00247 0.00115 L 0.1861 0.00115 " pathEditMode="relative" rAng="0" ptsTypes="AA">
                                      <p:cBhvr>
                                        <p:cTn id="6" dur="2000" fill="hold"/>
                                        <p:tgtEl>
                                          <p:spTgt spid="12"/>
                                        </p:tgtEl>
                                        <p:attrNameLst>
                                          <p:attrName>ppt_x</p:attrName>
                                          <p:attrName>ppt_y</p:attrName>
                                        </p:attrNameLst>
                                      </p:cBhvr>
                                      <p:rCtr x="9422" y="0"/>
                                    </p:animMotion>
                                  </p:childTnLst>
                                </p:cTn>
                              </p:par>
                            </p:childTnLst>
                          </p:cTn>
                        </p:par>
                        <p:par>
                          <p:cTn id="7" fill="hold">
                            <p:stCondLst>
                              <p:cond delay="2000"/>
                            </p:stCondLst>
                            <p:childTnLst>
                              <p:par>
                                <p:cTn id="8" presetID="16" presetClass="entr" presetSubtype="4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Horizontal)">
                                      <p:cBhvr>
                                        <p:cTn id="10" dur="500"/>
                                        <p:tgtEl>
                                          <p:spTgt spid="9"/>
                                        </p:tgtEl>
                                      </p:cBhvr>
                                    </p:animEffect>
                                  </p:childTnLst>
                                </p:cTn>
                              </p:par>
                            </p:childTnLst>
                          </p:cTn>
                        </p:par>
                        <p:par>
                          <p:cTn id="11" fill="hold">
                            <p:stCondLst>
                              <p:cond delay="2500"/>
                            </p:stCondLst>
                            <p:childTnLst>
                              <p:par>
                                <p:cTn id="12" presetID="10" presetClass="entr" presetSubtype="0" fill="hold" grpId="0" nodeType="afterEffect">
                                  <p:stCondLst>
                                    <p:cond delay="100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4000"/>
                            </p:stCondLst>
                            <p:childTnLst>
                              <p:par>
                                <p:cTn id="16" presetID="10" presetClass="entr" presetSubtype="0" fill="hold" grpId="0" nodeType="afterEffect">
                                  <p:stCondLst>
                                    <p:cond delay="100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par>
                          <p:cTn id="19" fill="hold">
                            <p:stCondLst>
                              <p:cond delay="5500"/>
                            </p:stCondLst>
                            <p:childTnLst>
                              <p:par>
                                <p:cTn id="20" presetID="10" presetClass="entr" presetSubtype="0" fill="hold" grpId="0" nodeType="afterEffect">
                                  <p:stCondLst>
                                    <p:cond delay="100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par>
                          <p:cTn id="23" fill="hold">
                            <p:stCondLst>
                              <p:cond delay="7000"/>
                            </p:stCondLst>
                            <p:childTnLst>
                              <p:par>
                                <p:cTn id="24" presetID="2" presetClass="exit" presetSubtype="2" accel="100000" fill="hold" nodeType="afterEffect">
                                  <p:stCondLst>
                                    <p:cond delay="5000"/>
                                  </p:stCondLst>
                                  <p:childTnLst>
                                    <p:anim calcmode="lin" valueType="num">
                                      <p:cBhvr additive="base">
                                        <p:cTn id="25" dur="250"/>
                                        <p:tgtEl>
                                          <p:spTgt spid="12"/>
                                        </p:tgtEl>
                                        <p:attrNameLst>
                                          <p:attrName>ppt_x</p:attrName>
                                        </p:attrNameLst>
                                      </p:cBhvr>
                                      <p:tavLst>
                                        <p:tav tm="0">
                                          <p:val>
                                            <p:strVal val="ppt_x"/>
                                          </p:val>
                                        </p:tav>
                                        <p:tav tm="100000">
                                          <p:val>
                                            <p:strVal val="1+ppt_w/2"/>
                                          </p:val>
                                        </p:tav>
                                      </p:tavLst>
                                    </p:anim>
                                    <p:anim calcmode="lin" valueType="num">
                                      <p:cBhvr additive="base">
                                        <p:cTn id="26" dur="250"/>
                                        <p:tgtEl>
                                          <p:spTgt spid="12"/>
                                        </p:tgtEl>
                                        <p:attrNameLst>
                                          <p:attrName>ppt_y</p:attrName>
                                        </p:attrNameLst>
                                      </p:cBhvr>
                                      <p:tavLst>
                                        <p:tav tm="0">
                                          <p:val>
                                            <p:strVal val="ppt_y"/>
                                          </p:val>
                                        </p:tav>
                                        <p:tav tm="100000">
                                          <p:val>
                                            <p:strVal val="ppt_y"/>
                                          </p:val>
                                        </p:tav>
                                      </p:tavLst>
                                    </p:anim>
                                    <p:set>
                                      <p:cBhvr>
                                        <p:cTn id="27" dur="1" fill="hold">
                                          <p:stCondLst>
                                            <p:cond delay="249"/>
                                          </p:stCondLst>
                                        </p:cTn>
                                        <p:tgtEl>
                                          <p:spTgt spid="12"/>
                                        </p:tgtEl>
                                        <p:attrNameLst>
                                          <p:attrName>style.visibility</p:attrName>
                                        </p:attrNameLst>
                                      </p:cBhvr>
                                      <p:to>
                                        <p:strVal val="hidden"/>
                                      </p:to>
                                    </p:set>
                                  </p:childTnLst>
                                </p:cTn>
                              </p:par>
                              <p:par>
                                <p:cTn id="28" presetID="2" presetClass="exit" presetSubtype="2" accel="100000" fill="hold" nodeType="withEffect">
                                  <p:stCondLst>
                                    <p:cond delay="5000"/>
                                  </p:stCondLst>
                                  <p:childTnLst>
                                    <p:anim calcmode="lin" valueType="num">
                                      <p:cBhvr additive="base">
                                        <p:cTn id="29" dur="250"/>
                                        <p:tgtEl>
                                          <p:spTgt spid="9"/>
                                        </p:tgtEl>
                                        <p:attrNameLst>
                                          <p:attrName>ppt_x</p:attrName>
                                        </p:attrNameLst>
                                      </p:cBhvr>
                                      <p:tavLst>
                                        <p:tav tm="0">
                                          <p:val>
                                            <p:strVal val="ppt_x"/>
                                          </p:val>
                                        </p:tav>
                                        <p:tav tm="100000">
                                          <p:val>
                                            <p:strVal val="1+ppt_w/2"/>
                                          </p:val>
                                        </p:tav>
                                      </p:tavLst>
                                    </p:anim>
                                    <p:anim calcmode="lin" valueType="num">
                                      <p:cBhvr additive="base">
                                        <p:cTn id="30" dur="250"/>
                                        <p:tgtEl>
                                          <p:spTgt spid="9"/>
                                        </p:tgtEl>
                                        <p:attrNameLst>
                                          <p:attrName>ppt_y</p:attrName>
                                        </p:attrNameLst>
                                      </p:cBhvr>
                                      <p:tavLst>
                                        <p:tav tm="0">
                                          <p:val>
                                            <p:strVal val="ppt_y"/>
                                          </p:val>
                                        </p:tav>
                                        <p:tav tm="100000">
                                          <p:val>
                                            <p:strVal val="ppt_y"/>
                                          </p:val>
                                        </p:tav>
                                      </p:tavLst>
                                    </p:anim>
                                    <p:set>
                                      <p:cBhvr>
                                        <p:cTn id="31" dur="1" fill="hold">
                                          <p:stCondLst>
                                            <p:cond delay="249"/>
                                          </p:stCondLst>
                                        </p:cTn>
                                        <p:tgtEl>
                                          <p:spTgt spid="9"/>
                                        </p:tgtEl>
                                        <p:attrNameLst>
                                          <p:attrName>style.visibility</p:attrName>
                                        </p:attrNameLst>
                                      </p:cBhvr>
                                      <p:to>
                                        <p:strVal val="hidden"/>
                                      </p:to>
                                    </p:set>
                                  </p:childTnLst>
                                </p:cTn>
                              </p:par>
                              <p:par>
                                <p:cTn id="32" presetID="2" presetClass="exit" presetSubtype="2" accel="100000" fill="hold" grpId="1" nodeType="withEffect">
                                  <p:stCondLst>
                                    <p:cond delay="5000"/>
                                  </p:stCondLst>
                                  <p:childTnLst>
                                    <p:anim calcmode="lin" valueType="num">
                                      <p:cBhvr additive="base">
                                        <p:cTn id="33" dur="250"/>
                                        <p:tgtEl>
                                          <p:spTgt spid="7">
                                            <p:txEl>
                                              <p:pRg st="0" end="0"/>
                                            </p:txEl>
                                          </p:spTgt>
                                        </p:tgtEl>
                                        <p:attrNameLst>
                                          <p:attrName>ppt_x</p:attrName>
                                        </p:attrNameLst>
                                      </p:cBhvr>
                                      <p:tavLst>
                                        <p:tav tm="0">
                                          <p:val>
                                            <p:strVal val="ppt_x"/>
                                          </p:val>
                                        </p:tav>
                                        <p:tav tm="100000">
                                          <p:val>
                                            <p:strVal val="1+ppt_w/2"/>
                                          </p:val>
                                        </p:tav>
                                      </p:tavLst>
                                    </p:anim>
                                    <p:anim calcmode="lin" valueType="num">
                                      <p:cBhvr additive="base">
                                        <p:cTn id="34" dur="250"/>
                                        <p:tgtEl>
                                          <p:spTgt spid="7">
                                            <p:txEl>
                                              <p:pRg st="0" end="0"/>
                                            </p:txEl>
                                          </p:spTgt>
                                        </p:tgtEl>
                                        <p:attrNameLst>
                                          <p:attrName>ppt_y</p:attrName>
                                        </p:attrNameLst>
                                      </p:cBhvr>
                                      <p:tavLst>
                                        <p:tav tm="0">
                                          <p:val>
                                            <p:strVal val="ppt_y"/>
                                          </p:val>
                                        </p:tav>
                                        <p:tav tm="100000">
                                          <p:val>
                                            <p:strVal val="ppt_y"/>
                                          </p:val>
                                        </p:tav>
                                      </p:tavLst>
                                    </p:anim>
                                    <p:set>
                                      <p:cBhvr>
                                        <p:cTn id="35" dur="1" fill="hold">
                                          <p:stCondLst>
                                            <p:cond delay="249"/>
                                          </p:stCondLst>
                                        </p:cTn>
                                        <p:tgtEl>
                                          <p:spTgt spid="7">
                                            <p:txEl>
                                              <p:pRg st="0" end="0"/>
                                            </p:txEl>
                                          </p:spTgt>
                                        </p:tgtEl>
                                        <p:attrNameLst>
                                          <p:attrName>style.visibility</p:attrName>
                                        </p:attrNameLst>
                                      </p:cBhvr>
                                      <p:to>
                                        <p:strVal val="hidden"/>
                                      </p:to>
                                    </p:set>
                                  </p:childTnLst>
                                </p:cTn>
                              </p:par>
                              <p:par>
                                <p:cTn id="36" presetID="2" presetClass="exit" presetSubtype="2" accel="100000" fill="hold" grpId="1" nodeType="withEffect">
                                  <p:stCondLst>
                                    <p:cond delay="5000"/>
                                  </p:stCondLst>
                                  <p:childTnLst>
                                    <p:anim calcmode="lin" valueType="num">
                                      <p:cBhvr additive="base">
                                        <p:cTn id="37" dur="250"/>
                                        <p:tgtEl>
                                          <p:spTgt spid="7">
                                            <p:txEl>
                                              <p:pRg st="1" end="1"/>
                                            </p:txEl>
                                          </p:spTgt>
                                        </p:tgtEl>
                                        <p:attrNameLst>
                                          <p:attrName>ppt_x</p:attrName>
                                        </p:attrNameLst>
                                      </p:cBhvr>
                                      <p:tavLst>
                                        <p:tav tm="0">
                                          <p:val>
                                            <p:strVal val="ppt_x"/>
                                          </p:val>
                                        </p:tav>
                                        <p:tav tm="100000">
                                          <p:val>
                                            <p:strVal val="1+ppt_w/2"/>
                                          </p:val>
                                        </p:tav>
                                      </p:tavLst>
                                    </p:anim>
                                    <p:anim calcmode="lin" valueType="num">
                                      <p:cBhvr additive="base">
                                        <p:cTn id="38" dur="250"/>
                                        <p:tgtEl>
                                          <p:spTgt spid="7">
                                            <p:txEl>
                                              <p:pRg st="1" end="1"/>
                                            </p:txEl>
                                          </p:spTgt>
                                        </p:tgtEl>
                                        <p:attrNameLst>
                                          <p:attrName>ppt_y</p:attrName>
                                        </p:attrNameLst>
                                      </p:cBhvr>
                                      <p:tavLst>
                                        <p:tav tm="0">
                                          <p:val>
                                            <p:strVal val="ppt_y"/>
                                          </p:val>
                                        </p:tav>
                                        <p:tav tm="100000">
                                          <p:val>
                                            <p:strVal val="ppt_y"/>
                                          </p:val>
                                        </p:tav>
                                      </p:tavLst>
                                    </p:anim>
                                    <p:set>
                                      <p:cBhvr>
                                        <p:cTn id="39" dur="1" fill="hold">
                                          <p:stCondLst>
                                            <p:cond delay="249"/>
                                          </p:stCondLst>
                                        </p:cTn>
                                        <p:tgtEl>
                                          <p:spTgt spid="7">
                                            <p:txEl>
                                              <p:pRg st="1" end="1"/>
                                            </p:txEl>
                                          </p:spTgt>
                                        </p:tgtEl>
                                        <p:attrNameLst>
                                          <p:attrName>style.visibility</p:attrName>
                                        </p:attrNameLst>
                                      </p:cBhvr>
                                      <p:to>
                                        <p:strVal val="hidden"/>
                                      </p:to>
                                    </p:set>
                                  </p:childTnLst>
                                </p:cTn>
                              </p:par>
                              <p:par>
                                <p:cTn id="40" presetID="2" presetClass="exit" presetSubtype="2" accel="100000" fill="hold" grpId="1" nodeType="withEffect">
                                  <p:stCondLst>
                                    <p:cond delay="5000"/>
                                  </p:stCondLst>
                                  <p:childTnLst>
                                    <p:anim calcmode="lin" valueType="num">
                                      <p:cBhvr additive="base">
                                        <p:cTn id="41" dur="250"/>
                                        <p:tgtEl>
                                          <p:spTgt spid="7">
                                            <p:txEl>
                                              <p:pRg st="2" end="2"/>
                                            </p:txEl>
                                          </p:spTgt>
                                        </p:tgtEl>
                                        <p:attrNameLst>
                                          <p:attrName>ppt_x</p:attrName>
                                        </p:attrNameLst>
                                      </p:cBhvr>
                                      <p:tavLst>
                                        <p:tav tm="0">
                                          <p:val>
                                            <p:strVal val="ppt_x"/>
                                          </p:val>
                                        </p:tav>
                                        <p:tav tm="100000">
                                          <p:val>
                                            <p:strVal val="1+ppt_w/2"/>
                                          </p:val>
                                        </p:tav>
                                      </p:tavLst>
                                    </p:anim>
                                    <p:anim calcmode="lin" valueType="num">
                                      <p:cBhvr additive="base">
                                        <p:cTn id="42" dur="250"/>
                                        <p:tgtEl>
                                          <p:spTgt spid="7">
                                            <p:txEl>
                                              <p:pRg st="2" end="2"/>
                                            </p:txEl>
                                          </p:spTgt>
                                        </p:tgtEl>
                                        <p:attrNameLst>
                                          <p:attrName>ppt_y</p:attrName>
                                        </p:attrNameLst>
                                      </p:cBhvr>
                                      <p:tavLst>
                                        <p:tav tm="0">
                                          <p:val>
                                            <p:strVal val="ppt_y"/>
                                          </p:val>
                                        </p:tav>
                                        <p:tav tm="100000">
                                          <p:val>
                                            <p:strVal val="ppt_y"/>
                                          </p:val>
                                        </p:tav>
                                      </p:tavLst>
                                    </p:anim>
                                    <p:set>
                                      <p:cBhvr>
                                        <p:cTn id="43" dur="1" fill="hold">
                                          <p:stCondLst>
                                            <p:cond delay="249"/>
                                          </p:stCondLst>
                                        </p:cTn>
                                        <p:tgtEl>
                                          <p:spTgt spid="7">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allAtOnce"/>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12854" y="2358351"/>
            <a:ext cx="2483891" cy="2840742"/>
            <a:chOff x="2253363" y="1978345"/>
            <a:chExt cx="2483891" cy="2840742"/>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6395" y="1978345"/>
              <a:ext cx="877826" cy="1609347"/>
            </a:xfrm>
            <a:prstGeom prst="rect">
              <a:avLst/>
            </a:prstGeom>
          </p:spPr>
        </p:pic>
        <p:sp>
          <p:nvSpPr>
            <p:cNvPr id="3" name="Title 1"/>
            <p:cNvSpPr txBox="1">
              <a:spLocks/>
            </p:cNvSpPr>
            <p:nvPr/>
          </p:nvSpPr>
          <p:spPr>
            <a:xfrm>
              <a:off x="2253363" y="3769946"/>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dirty="0">
                  <a:solidFill>
                    <a:srgbClr val="FFD200"/>
                  </a:solidFill>
                  <a:latin typeface="EYInterstate" panose="02000503020000020004" pitchFamily="2" charset="0"/>
                </a:rPr>
                <a:t>Criar</a:t>
              </a:r>
              <a:endParaRPr lang="pt-BR"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ambientes de trabalho saudáveis</a:t>
              </a:r>
            </a:p>
          </p:txBody>
        </p:sp>
      </p:grpSp>
      <p:sp>
        <p:nvSpPr>
          <p:cNvPr id="8" name="Title 1"/>
          <p:cNvSpPr txBox="1">
            <a:spLocks/>
          </p:cNvSpPr>
          <p:nvPr/>
        </p:nvSpPr>
        <p:spPr>
          <a:xfrm>
            <a:off x="5642528" y="2582563"/>
            <a:ext cx="4300420" cy="260422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spcBef>
                <a:spcPts val="900"/>
              </a:spcBef>
              <a:spcAft>
                <a:spcPts val="900"/>
              </a:spcAft>
            </a:pPr>
            <a:r>
              <a:rPr lang="pt-BR" sz="2500" dirty="0">
                <a:solidFill>
                  <a:srgbClr val="FFD200"/>
                </a:solidFill>
                <a:latin typeface="EYInterstate" panose="02000503020000020004" pitchFamily="2" charset="0"/>
              </a:rPr>
              <a:t>Diminuindo </a:t>
            </a:r>
            <a:r>
              <a:rPr lang="pt-BR" sz="2500" b="0" dirty="0">
                <a:solidFill>
                  <a:srgbClr val="FFD200"/>
                </a:solidFill>
                <a:latin typeface="EYInterstate" panose="02000503020000020004" pitchFamily="2" charset="0"/>
              </a:rPr>
              <a:t>os hormônios do estresse</a:t>
            </a:r>
            <a:endParaRPr lang="pt-BR" sz="2500" b="0" dirty="0">
              <a:solidFill>
                <a:srgbClr val="FFD200"/>
              </a:solidFill>
              <a:latin typeface="EYInterstate Light" panose="02000506000000020004" pitchFamily="2" charset="0"/>
            </a:endParaRPr>
          </a:p>
          <a:p>
            <a:pPr>
              <a:lnSpc>
                <a:spcPct val="100000"/>
              </a:lnSpc>
              <a:spcBef>
                <a:spcPts val="900"/>
              </a:spcBef>
              <a:spcAft>
                <a:spcPts val="900"/>
              </a:spcAft>
            </a:pPr>
            <a:r>
              <a:rPr lang="pt-BR" sz="2500" dirty="0">
                <a:solidFill>
                  <a:srgbClr val="FFD200"/>
                </a:solidFill>
                <a:latin typeface="EYInterstate" panose="02000503020000020004" pitchFamily="2" charset="0"/>
              </a:rPr>
              <a:t>Melhorando o </a:t>
            </a:r>
            <a:r>
              <a:rPr lang="pt-BR" sz="2500" b="0" dirty="0">
                <a:solidFill>
                  <a:srgbClr val="FFD200"/>
                </a:solidFill>
                <a:latin typeface="EYInterstate" panose="02000503020000020004" pitchFamily="2" charset="0"/>
              </a:rPr>
              <a:t>foco cognitivo, criatividade e produtividade</a:t>
            </a:r>
            <a:endParaRPr lang="pt-BR" sz="2500" b="0" dirty="0">
              <a:solidFill>
                <a:srgbClr val="FFD200"/>
              </a:solidFill>
              <a:latin typeface="EYInterstate Light" panose="02000506000000020004" pitchFamily="2" charset="0"/>
            </a:endParaRPr>
          </a:p>
          <a:p>
            <a:pPr>
              <a:lnSpc>
                <a:spcPct val="100000"/>
              </a:lnSpc>
              <a:spcBef>
                <a:spcPts val="900"/>
              </a:spcBef>
              <a:spcAft>
                <a:spcPts val="900"/>
              </a:spcAft>
            </a:pPr>
            <a:r>
              <a:rPr lang="pt-BR" sz="2500" dirty="0">
                <a:solidFill>
                  <a:srgbClr val="FFD200"/>
                </a:solidFill>
                <a:latin typeface="EYInterstate" panose="02000503020000020004" pitchFamily="2" charset="0"/>
              </a:rPr>
              <a:t>Melhorando </a:t>
            </a:r>
            <a:r>
              <a:rPr lang="pt-BR" sz="2500" b="0" dirty="0">
                <a:solidFill>
                  <a:srgbClr val="FFD200"/>
                </a:solidFill>
                <a:latin typeface="EYInterstate" panose="02000503020000020004" pitchFamily="2" charset="0"/>
              </a:rPr>
              <a:t>as relações sociais</a:t>
            </a:r>
            <a:endParaRPr lang="pt-BR" sz="2500" b="0" dirty="0">
              <a:solidFill>
                <a:srgbClr val="FFD200"/>
              </a:solidFill>
              <a:latin typeface="EYInterstate Light" panose="02000506000000020004" pitchFamily="2" charset="0"/>
            </a:endParaRPr>
          </a:p>
        </p:txBody>
      </p:sp>
      <p:cxnSp>
        <p:nvCxnSpPr>
          <p:cNvPr id="10" name="Straight Connector 9"/>
          <p:cNvCxnSpPr/>
          <p:nvPr/>
        </p:nvCxnSpPr>
        <p:spPr>
          <a:xfrm>
            <a:off x="5222303" y="2332374"/>
            <a:ext cx="0" cy="294090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122845" y="145068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Reengajar nossa criatividade humana significa…</a:t>
            </a:r>
          </a:p>
        </p:txBody>
      </p:sp>
      <p:sp>
        <p:nvSpPr>
          <p:cNvPr id="13" name="Rectangle 12"/>
          <p:cNvSpPr/>
          <p:nvPr/>
        </p:nvSpPr>
        <p:spPr>
          <a:xfrm>
            <a:off x="0" y="722376"/>
            <a:ext cx="12198350" cy="842538"/>
          </a:xfrm>
          <a:prstGeom prst="rect">
            <a:avLst/>
          </a:prstGeom>
        </p:spPr>
        <p:txBody>
          <a:bodyPr wrap="square">
            <a:spAutoFit/>
          </a:bodyPr>
          <a:lstStyle/>
          <a:p>
            <a:pPr algn="ctr"/>
            <a:r>
              <a:rPr lang="en-US" sz="4875" b="1" dirty="0">
                <a:solidFill>
                  <a:srgbClr val="FFD200"/>
                </a:solidFill>
                <a:latin typeface="EYInterstate" panose="02000503020000020004" pitchFamily="2" charset="0"/>
              </a:rPr>
              <a:t>Como?</a:t>
            </a:r>
          </a:p>
        </p:txBody>
      </p:sp>
    </p:spTree>
    <p:extLst>
      <p:ext uri="{BB962C8B-B14F-4D97-AF65-F5344CB8AC3E}">
        <p14:creationId xmlns:p14="http://schemas.microsoft.com/office/powerpoint/2010/main" val="3012648462"/>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100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par>
                          <p:cTn id="20" fill="hold">
                            <p:stCondLst>
                              <p:cond delay="4000"/>
                            </p:stCondLst>
                            <p:childTnLst>
                              <p:par>
                                <p:cTn id="21" presetID="10" presetClass="entr" presetSubtype="0" fill="hold" grpId="0" nodeType="afterEffect">
                                  <p:stCondLst>
                                    <p:cond delay="100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par>
                          <p:cTn id="24" fill="hold">
                            <p:stCondLst>
                              <p:cond delay="5500"/>
                            </p:stCondLst>
                            <p:childTnLst>
                              <p:par>
                                <p:cTn id="25" presetID="2" presetClass="exit" presetSubtype="2" accel="100000" fill="hold" nodeType="afterEffect">
                                  <p:stCondLst>
                                    <p:cond delay="5000"/>
                                  </p:stCondLst>
                                  <p:childTnLst>
                                    <p:anim calcmode="lin" valueType="num">
                                      <p:cBhvr additive="base">
                                        <p:cTn id="26" dur="250"/>
                                        <p:tgtEl>
                                          <p:spTgt spid="4"/>
                                        </p:tgtEl>
                                        <p:attrNameLst>
                                          <p:attrName>ppt_x</p:attrName>
                                        </p:attrNameLst>
                                      </p:cBhvr>
                                      <p:tavLst>
                                        <p:tav tm="0">
                                          <p:val>
                                            <p:strVal val="ppt_x"/>
                                          </p:val>
                                        </p:tav>
                                        <p:tav tm="100000">
                                          <p:val>
                                            <p:strVal val="1+ppt_w/2"/>
                                          </p:val>
                                        </p:tav>
                                      </p:tavLst>
                                    </p:anim>
                                    <p:anim calcmode="lin" valueType="num">
                                      <p:cBhvr additive="base">
                                        <p:cTn id="27" dur="250"/>
                                        <p:tgtEl>
                                          <p:spTgt spid="4"/>
                                        </p:tgtEl>
                                        <p:attrNameLst>
                                          <p:attrName>ppt_y</p:attrName>
                                        </p:attrNameLst>
                                      </p:cBhvr>
                                      <p:tavLst>
                                        <p:tav tm="0">
                                          <p:val>
                                            <p:strVal val="ppt_y"/>
                                          </p:val>
                                        </p:tav>
                                        <p:tav tm="100000">
                                          <p:val>
                                            <p:strVal val="ppt_y"/>
                                          </p:val>
                                        </p:tav>
                                      </p:tavLst>
                                    </p:anim>
                                    <p:set>
                                      <p:cBhvr>
                                        <p:cTn id="28" dur="1" fill="hold">
                                          <p:stCondLst>
                                            <p:cond delay="249"/>
                                          </p:stCondLst>
                                        </p:cTn>
                                        <p:tgtEl>
                                          <p:spTgt spid="4"/>
                                        </p:tgtEl>
                                        <p:attrNameLst>
                                          <p:attrName>style.visibility</p:attrName>
                                        </p:attrNameLst>
                                      </p:cBhvr>
                                      <p:to>
                                        <p:strVal val="hidden"/>
                                      </p:to>
                                    </p:set>
                                  </p:childTnLst>
                                </p:cTn>
                              </p:par>
                              <p:par>
                                <p:cTn id="29" presetID="2" presetClass="exit" presetSubtype="2" accel="100000" fill="hold" nodeType="withEffect">
                                  <p:stCondLst>
                                    <p:cond delay="5000"/>
                                  </p:stCondLst>
                                  <p:childTnLst>
                                    <p:anim calcmode="lin" valueType="num">
                                      <p:cBhvr additive="base">
                                        <p:cTn id="30" dur="250"/>
                                        <p:tgtEl>
                                          <p:spTgt spid="10"/>
                                        </p:tgtEl>
                                        <p:attrNameLst>
                                          <p:attrName>ppt_x</p:attrName>
                                        </p:attrNameLst>
                                      </p:cBhvr>
                                      <p:tavLst>
                                        <p:tav tm="0">
                                          <p:val>
                                            <p:strVal val="ppt_x"/>
                                          </p:val>
                                        </p:tav>
                                        <p:tav tm="100000">
                                          <p:val>
                                            <p:strVal val="1+ppt_w/2"/>
                                          </p:val>
                                        </p:tav>
                                      </p:tavLst>
                                    </p:anim>
                                    <p:anim calcmode="lin" valueType="num">
                                      <p:cBhvr additive="base">
                                        <p:cTn id="31" dur="250"/>
                                        <p:tgtEl>
                                          <p:spTgt spid="10"/>
                                        </p:tgtEl>
                                        <p:attrNameLst>
                                          <p:attrName>ppt_y</p:attrName>
                                        </p:attrNameLst>
                                      </p:cBhvr>
                                      <p:tavLst>
                                        <p:tav tm="0">
                                          <p:val>
                                            <p:strVal val="ppt_y"/>
                                          </p:val>
                                        </p:tav>
                                        <p:tav tm="100000">
                                          <p:val>
                                            <p:strVal val="ppt_y"/>
                                          </p:val>
                                        </p:tav>
                                      </p:tavLst>
                                    </p:anim>
                                    <p:set>
                                      <p:cBhvr>
                                        <p:cTn id="32" dur="1" fill="hold">
                                          <p:stCondLst>
                                            <p:cond delay="249"/>
                                          </p:stCondLst>
                                        </p:cTn>
                                        <p:tgtEl>
                                          <p:spTgt spid="10"/>
                                        </p:tgtEl>
                                        <p:attrNameLst>
                                          <p:attrName>style.visibility</p:attrName>
                                        </p:attrNameLst>
                                      </p:cBhvr>
                                      <p:to>
                                        <p:strVal val="hidden"/>
                                      </p:to>
                                    </p:set>
                                  </p:childTnLst>
                                </p:cTn>
                              </p:par>
                              <p:par>
                                <p:cTn id="33" presetID="2" presetClass="exit" presetSubtype="2" accel="100000" fill="hold" grpId="1" nodeType="withEffect">
                                  <p:stCondLst>
                                    <p:cond delay="5000"/>
                                  </p:stCondLst>
                                  <p:childTnLst>
                                    <p:anim calcmode="lin" valueType="num">
                                      <p:cBhvr additive="base">
                                        <p:cTn id="34" dur="250"/>
                                        <p:tgtEl>
                                          <p:spTgt spid="8">
                                            <p:txEl>
                                              <p:pRg st="0" end="0"/>
                                            </p:txEl>
                                          </p:spTgt>
                                        </p:tgtEl>
                                        <p:attrNameLst>
                                          <p:attrName>ppt_x</p:attrName>
                                        </p:attrNameLst>
                                      </p:cBhvr>
                                      <p:tavLst>
                                        <p:tav tm="0">
                                          <p:val>
                                            <p:strVal val="ppt_x"/>
                                          </p:val>
                                        </p:tav>
                                        <p:tav tm="100000">
                                          <p:val>
                                            <p:strVal val="1+ppt_w/2"/>
                                          </p:val>
                                        </p:tav>
                                      </p:tavLst>
                                    </p:anim>
                                    <p:anim calcmode="lin" valueType="num">
                                      <p:cBhvr additive="base">
                                        <p:cTn id="35" dur="250"/>
                                        <p:tgtEl>
                                          <p:spTgt spid="8">
                                            <p:txEl>
                                              <p:pRg st="0" end="0"/>
                                            </p:txEl>
                                          </p:spTgt>
                                        </p:tgtEl>
                                        <p:attrNameLst>
                                          <p:attrName>ppt_y</p:attrName>
                                        </p:attrNameLst>
                                      </p:cBhvr>
                                      <p:tavLst>
                                        <p:tav tm="0">
                                          <p:val>
                                            <p:strVal val="ppt_y"/>
                                          </p:val>
                                        </p:tav>
                                        <p:tav tm="100000">
                                          <p:val>
                                            <p:strVal val="ppt_y"/>
                                          </p:val>
                                        </p:tav>
                                      </p:tavLst>
                                    </p:anim>
                                    <p:set>
                                      <p:cBhvr>
                                        <p:cTn id="36" dur="1" fill="hold">
                                          <p:stCondLst>
                                            <p:cond delay="249"/>
                                          </p:stCondLst>
                                        </p:cTn>
                                        <p:tgtEl>
                                          <p:spTgt spid="8">
                                            <p:txEl>
                                              <p:pRg st="0" end="0"/>
                                            </p:txEl>
                                          </p:spTgt>
                                        </p:tgtEl>
                                        <p:attrNameLst>
                                          <p:attrName>style.visibility</p:attrName>
                                        </p:attrNameLst>
                                      </p:cBhvr>
                                      <p:to>
                                        <p:strVal val="hidden"/>
                                      </p:to>
                                    </p:set>
                                  </p:childTnLst>
                                </p:cTn>
                              </p:par>
                              <p:par>
                                <p:cTn id="37" presetID="2" presetClass="exit" presetSubtype="2" accel="100000" fill="hold" grpId="1" nodeType="withEffect">
                                  <p:stCondLst>
                                    <p:cond delay="5000"/>
                                  </p:stCondLst>
                                  <p:childTnLst>
                                    <p:anim calcmode="lin" valueType="num">
                                      <p:cBhvr additive="base">
                                        <p:cTn id="38" dur="250"/>
                                        <p:tgtEl>
                                          <p:spTgt spid="8">
                                            <p:txEl>
                                              <p:pRg st="1" end="1"/>
                                            </p:txEl>
                                          </p:spTgt>
                                        </p:tgtEl>
                                        <p:attrNameLst>
                                          <p:attrName>ppt_x</p:attrName>
                                        </p:attrNameLst>
                                      </p:cBhvr>
                                      <p:tavLst>
                                        <p:tav tm="0">
                                          <p:val>
                                            <p:strVal val="ppt_x"/>
                                          </p:val>
                                        </p:tav>
                                        <p:tav tm="100000">
                                          <p:val>
                                            <p:strVal val="1+ppt_w/2"/>
                                          </p:val>
                                        </p:tav>
                                      </p:tavLst>
                                    </p:anim>
                                    <p:anim calcmode="lin" valueType="num">
                                      <p:cBhvr additive="base">
                                        <p:cTn id="39" dur="250"/>
                                        <p:tgtEl>
                                          <p:spTgt spid="8">
                                            <p:txEl>
                                              <p:pRg st="1" end="1"/>
                                            </p:txEl>
                                          </p:spTgt>
                                        </p:tgtEl>
                                        <p:attrNameLst>
                                          <p:attrName>ppt_y</p:attrName>
                                        </p:attrNameLst>
                                      </p:cBhvr>
                                      <p:tavLst>
                                        <p:tav tm="0">
                                          <p:val>
                                            <p:strVal val="ppt_y"/>
                                          </p:val>
                                        </p:tav>
                                        <p:tav tm="100000">
                                          <p:val>
                                            <p:strVal val="ppt_y"/>
                                          </p:val>
                                        </p:tav>
                                      </p:tavLst>
                                    </p:anim>
                                    <p:set>
                                      <p:cBhvr>
                                        <p:cTn id="40" dur="1" fill="hold">
                                          <p:stCondLst>
                                            <p:cond delay="249"/>
                                          </p:stCondLst>
                                        </p:cTn>
                                        <p:tgtEl>
                                          <p:spTgt spid="8">
                                            <p:txEl>
                                              <p:pRg st="1" end="1"/>
                                            </p:txEl>
                                          </p:spTgt>
                                        </p:tgtEl>
                                        <p:attrNameLst>
                                          <p:attrName>style.visibility</p:attrName>
                                        </p:attrNameLst>
                                      </p:cBhvr>
                                      <p:to>
                                        <p:strVal val="hidden"/>
                                      </p:to>
                                    </p:set>
                                  </p:childTnLst>
                                </p:cTn>
                              </p:par>
                              <p:par>
                                <p:cTn id="41" presetID="2" presetClass="exit" presetSubtype="2" accel="100000" fill="hold" grpId="1" nodeType="withEffect">
                                  <p:stCondLst>
                                    <p:cond delay="5000"/>
                                  </p:stCondLst>
                                  <p:childTnLst>
                                    <p:anim calcmode="lin" valueType="num">
                                      <p:cBhvr additive="base">
                                        <p:cTn id="42" dur="250"/>
                                        <p:tgtEl>
                                          <p:spTgt spid="8">
                                            <p:txEl>
                                              <p:pRg st="2" end="2"/>
                                            </p:txEl>
                                          </p:spTgt>
                                        </p:tgtEl>
                                        <p:attrNameLst>
                                          <p:attrName>ppt_x</p:attrName>
                                        </p:attrNameLst>
                                      </p:cBhvr>
                                      <p:tavLst>
                                        <p:tav tm="0">
                                          <p:val>
                                            <p:strVal val="ppt_x"/>
                                          </p:val>
                                        </p:tav>
                                        <p:tav tm="100000">
                                          <p:val>
                                            <p:strVal val="1+ppt_w/2"/>
                                          </p:val>
                                        </p:tav>
                                      </p:tavLst>
                                    </p:anim>
                                    <p:anim calcmode="lin" valueType="num">
                                      <p:cBhvr additive="base">
                                        <p:cTn id="43" dur="250"/>
                                        <p:tgtEl>
                                          <p:spTgt spid="8">
                                            <p:txEl>
                                              <p:pRg st="2" end="2"/>
                                            </p:txEl>
                                          </p:spTgt>
                                        </p:tgtEl>
                                        <p:attrNameLst>
                                          <p:attrName>ppt_y</p:attrName>
                                        </p:attrNameLst>
                                      </p:cBhvr>
                                      <p:tavLst>
                                        <p:tav tm="0">
                                          <p:val>
                                            <p:strVal val="ppt_y"/>
                                          </p:val>
                                        </p:tav>
                                        <p:tav tm="100000">
                                          <p:val>
                                            <p:strVal val="ppt_y"/>
                                          </p:val>
                                        </p:tav>
                                      </p:tavLst>
                                    </p:anim>
                                    <p:set>
                                      <p:cBhvr>
                                        <p:cTn id="44" dur="1" fill="hold">
                                          <p:stCondLst>
                                            <p:cond delay="249"/>
                                          </p:stCondLst>
                                        </p:cTn>
                                        <p:tgtEl>
                                          <p:spTgt spid="8">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allAtOnce"/>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389288" y="2649937"/>
            <a:ext cx="2483891" cy="2395733"/>
            <a:chOff x="0" y="2550354"/>
            <a:chExt cx="2483891" cy="2395733"/>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756" y="2550354"/>
              <a:ext cx="1484379" cy="1164338"/>
            </a:xfrm>
            <a:prstGeom prst="rect">
              <a:avLst/>
            </a:prstGeom>
          </p:spPr>
        </p:pic>
        <p:sp>
          <p:nvSpPr>
            <p:cNvPr id="10" name="Title 1"/>
            <p:cNvSpPr txBox="1">
              <a:spLocks/>
            </p:cNvSpPr>
            <p:nvPr/>
          </p:nvSpPr>
          <p:spPr>
            <a:xfrm>
              <a:off x="0" y="3896946"/>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en-US" sz="2500" dirty="0">
                  <a:solidFill>
                    <a:srgbClr val="FFD200"/>
                  </a:solidFill>
                  <a:latin typeface="EYInterstate" panose="02000503020000020004" pitchFamily="2" charset="0"/>
                </a:rPr>
                <a:t>Aumentar</a:t>
              </a:r>
              <a:endParaRPr lang="en-US" sz="2500" b="0" dirty="0">
                <a:solidFill>
                  <a:srgbClr val="FFFFFF"/>
                </a:solidFill>
                <a:latin typeface="EYInterstate Light" panose="02000506000000020004" pitchFamily="2" charset="0"/>
              </a:endParaRPr>
            </a:p>
            <a:p>
              <a:pPr algn="ctr">
                <a:lnSpc>
                  <a:spcPct val="100000"/>
                </a:lnSpc>
              </a:pPr>
              <a:r>
                <a:rPr lang="pt-BR" sz="2200" b="0" dirty="0">
                  <a:solidFill>
                    <a:srgbClr val="FFFFFF"/>
                  </a:solidFill>
                  <a:latin typeface="EYInterstate Light" panose="02000506000000020004" pitchFamily="2" charset="0"/>
                </a:rPr>
                <a:t>a necessidade de fortes habilidades sociais</a:t>
              </a:r>
            </a:p>
          </p:txBody>
        </p:sp>
      </p:grpSp>
      <p:sp>
        <p:nvSpPr>
          <p:cNvPr id="13" name="Title 1"/>
          <p:cNvSpPr txBox="1">
            <a:spLocks/>
          </p:cNvSpPr>
          <p:nvPr/>
        </p:nvSpPr>
        <p:spPr>
          <a:xfrm>
            <a:off x="5642527" y="2441448"/>
            <a:ext cx="4910143" cy="260422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spcBef>
                <a:spcPts val="900"/>
              </a:spcBef>
              <a:spcAft>
                <a:spcPts val="900"/>
              </a:spcAft>
            </a:pPr>
            <a:r>
              <a:rPr lang="pt-BR" sz="2500" dirty="0">
                <a:solidFill>
                  <a:srgbClr val="FFD200"/>
                </a:solidFill>
                <a:latin typeface="EYInterstate" panose="02000503020000020004" pitchFamily="2" charset="0"/>
              </a:rPr>
              <a:t>Afastando-se </a:t>
            </a:r>
            <a:r>
              <a:rPr lang="pt-BR" sz="2500" b="0" dirty="0">
                <a:solidFill>
                  <a:srgbClr val="FFD200"/>
                </a:solidFill>
                <a:latin typeface="EYInterstate" panose="02000503020000020004" pitchFamily="2" charset="0"/>
              </a:rPr>
              <a:t>do computador e</a:t>
            </a:r>
            <a:r>
              <a:rPr lang="pt-BR" sz="2500" dirty="0">
                <a:solidFill>
                  <a:srgbClr val="FFD200"/>
                </a:solidFill>
                <a:latin typeface="EYInterstate" panose="02000503020000020004" pitchFamily="2" charset="0"/>
              </a:rPr>
              <a:t> interagindo </a:t>
            </a:r>
            <a:r>
              <a:rPr lang="pt-BR" sz="2500" b="0" dirty="0">
                <a:solidFill>
                  <a:srgbClr val="FFD200"/>
                </a:solidFill>
                <a:latin typeface="EYInterstate" panose="02000503020000020004" pitchFamily="2" charset="0"/>
              </a:rPr>
              <a:t>socialmente</a:t>
            </a:r>
            <a:r>
              <a:rPr lang="pt-BR" sz="2500" dirty="0">
                <a:solidFill>
                  <a:srgbClr val="FFD200"/>
                </a:solidFill>
                <a:latin typeface="EYInterstate" panose="02000503020000020004" pitchFamily="2" charset="0"/>
              </a:rPr>
              <a:t> </a:t>
            </a:r>
          </a:p>
          <a:p>
            <a:pPr>
              <a:lnSpc>
                <a:spcPct val="100000"/>
              </a:lnSpc>
              <a:spcBef>
                <a:spcPts val="900"/>
              </a:spcBef>
              <a:spcAft>
                <a:spcPts val="900"/>
              </a:spcAft>
            </a:pPr>
            <a:r>
              <a:rPr lang="pt-BR" sz="2500" dirty="0">
                <a:solidFill>
                  <a:srgbClr val="FFD200"/>
                </a:solidFill>
                <a:latin typeface="EYInterstate" panose="02000503020000020004" pitchFamily="2" charset="0"/>
              </a:rPr>
              <a:t>Colaborando e trabalhando </a:t>
            </a:r>
            <a:r>
              <a:rPr lang="pt-BR" sz="2500" b="0" dirty="0">
                <a:solidFill>
                  <a:srgbClr val="FFD200"/>
                </a:solidFill>
                <a:latin typeface="EYInterstate" panose="02000503020000020004" pitchFamily="2" charset="0"/>
              </a:rPr>
              <a:t>com os pontos fortes dos membros da equipe</a:t>
            </a:r>
          </a:p>
          <a:p>
            <a:pPr>
              <a:lnSpc>
                <a:spcPct val="100000"/>
              </a:lnSpc>
              <a:spcBef>
                <a:spcPts val="900"/>
              </a:spcBef>
              <a:spcAft>
                <a:spcPts val="900"/>
              </a:spcAft>
            </a:pPr>
            <a:r>
              <a:rPr lang="pt-BR" sz="2500" dirty="0">
                <a:solidFill>
                  <a:srgbClr val="FFD200"/>
                </a:solidFill>
                <a:latin typeface="EYInterstate" panose="02000503020000020004" pitchFamily="2" charset="0"/>
              </a:rPr>
              <a:t>Adaptando </a:t>
            </a:r>
            <a:r>
              <a:rPr lang="pt-BR" sz="2500" b="0" dirty="0">
                <a:solidFill>
                  <a:srgbClr val="FFD200"/>
                </a:solidFill>
                <a:latin typeface="EYInterstate" panose="02000503020000020004" pitchFamily="2" charset="0"/>
              </a:rPr>
              <a:t>à mudança das circunstâncias</a:t>
            </a:r>
            <a:endParaRPr lang="en-US" sz="2500" b="0" dirty="0">
              <a:solidFill>
                <a:srgbClr val="FFD200"/>
              </a:solidFill>
              <a:latin typeface="EYInterstate Light" panose="02000506000000020004" pitchFamily="2" charset="0"/>
            </a:endParaRPr>
          </a:p>
        </p:txBody>
      </p:sp>
      <p:cxnSp>
        <p:nvCxnSpPr>
          <p:cNvPr id="14" name="Straight Connector 13"/>
          <p:cNvCxnSpPr/>
          <p:nvPr/>
        </p:nvCxnSpPr>
        <p:spPr>
          <a:xfrm>
            <a:off x="5222303" y="2332374"/>
            <a:ext cx="0" cy="294090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122845" y="145068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Reengajar nossa criatividade humana significa…</a:t>
            </a:r>
          </a:p>
        </p:txBody>
      </p:sp>
      <p:sp>
        <p:nvSpPr>
          <p:cNvPr id="15" name="Rectangle 14"/>
          <p:cNvSpPr/>
          <p:nvPr/>
        </p:nvSpPr>
        <p:spPr>
          <a:xfrm>
            <a:off x="0" y="722376"/>
            <a:ext cx="12198350" cy="842538"/>
          </a:xfrm>
          <a:prstGeom prst="rect">
            <a:avLst/>
          </a:prstGeom>
        </p:spPr>
        <p:txBody>
          <a:bodyPr wrap="square">
            <a:spAutoFit/>
          </a:bodyPr>
          <a:lstStyle/>
          <a:p>
            <a:pPr algn="ctr"/>
            <a:r>
              <a:rPr lang="en-US" sz="4875" b="1" dirty="0">
                <a:solidFill>
                  <a:srgbClr val="FFD200"/>
                </a:solidFill>
                <a:latin typeface="EYInterstate" panose="02000503020000020004" pitchFamily="2" charset="0"/>
              </a:rPr>
              <a:t>Como?</a:t>
            </a:r>
          </a:p>
        </p:txBody>
      </p:sp>
    </p:spTree>
    <p:extLst>
      <p:ext uri="{BB962C8B-B14F-4D97-AF65-F5344CB8AC3E}">
        <p14:creationId xmlns:p14="http://schemas.microsoft.com/office/powerpoint/2010/main" val="1673687096"/>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Horizontal)">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100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500"/>
                                        <p:tgtEl>
                                          <p:spTgt spid="13">
                                            <p:txEl>
                                              <p:pRg st="1" end="1"/>
                                            </p:txEl>
                                          </p:spTgt>
                                        </p:tgtEl>
                                      </p:cBhvr>
                                    </p:animEffect>
                                  </p:childTnLst>
                                </p:cTn>
                              </p:par>
                            </p:childTnLst>
                          </p:cTn>
                        </p:par>
                        <p:par>
                          <p:cTn id="20" fill="hold">
                            <p:stCondLst>
                              <p:cond delay="4000"/>
                            </p:stCondLst>
                            <p:childTnLst>
                              <p:par>
                                <p:cTn id="21" presetID="2" presetClass="exit" presetSubtype="2" accel="100000" fill="hold" grpId="1" nodeType="afterEffect">
                                  <p:stCondLst>
                                    <p:cond delay="5000"/>
                                  </p:stCondLst>
                                  <p:childTnLst>
                                    <p:anim calcmode="lin" valueType="num">
                                      <p:cBhvr additive="base">
                                        <p:cTn id="22" dur="250"/>
                                        <p:tgtEl>
                                          <p:spTgt spid="13">
                                            <p:txEl>
                                              <p:pRg st="0" end="0"/>
                                            </p:txEl>
                                          </p:spTgt>
                                        </p:tgtEl>
                                        <p:attrNameLst>
                                          <p:attrName>ppt_x</p:attrName>
                                        </p:attrNameLst>
                                      </p:cBhvr>
                                      <p:tavLst>
                                        <p:tav tm="0">
                                          <p:val>
                                            <p:strVal val="ppt_x"/>
                                          </p:val>
                                        </p:tav>
                                        <p:tav tm="100000">
                                          <p:val>
                                            <p:strVal val="1+ppt_w/2"/>
                                          </p:val>
                                        </p:tav>
                                      </p:tavLst>
                                    </p:anim>
                                    <p:anim calcmode="lin" valueType="num">
                                      <p:cBhvr additive="base">
                                        <p:cTn id="23" dur="250"/>
                                        <p:tgtEl>
                                          <p:spTgt spid="13">
                                            <p:txEl>
                                              <p:pRg st="0" end="0"/>
                                            </p:txEl>
                                          </p:spTgt>
                                        </p:tgtEl>
                                        <p:attrNameLst>
                                          <p:attrName>ppt_y</p:attrName>
                                        </p:attrNameLst>
                                      </p:cBhvr>
                                      <p:tavLst>
                                        <p:tav tm="0">
                                          <p:val>
                                            <p:strVal val="ppt_y"/>
                                          </p:val>
                                        </p:tav>
                                        <p:tav tm="100000">
                                          <p:val>
                                            <p:strVal val="ppt_y"/>
                                          </p:val>
                                        </p:tav>
                                      </p:tavLst>
                                    </p:anim>
                                    <p:set>
                                      <p:cBhvr>
                                        <p:cTn id="24" dur="1" fill="hold">
                                          <p:stCondLst>
                                            <p:cond delay="249"/>
                                          </p:stCondLst>
                                        </p:cTn>
                                        <p:tgtEl>
                                          <p:spTgt spid="13">
                                            <p:txEl>
                                              <p:pRg st="0" end="0"/>
                                            </p:txEl>
                                          </p:spTgt>
                                        </p:tgtEl>
                                        <p:attrNameLst>
                                          <p:attrName>style.visibility</p:attrName>
                                        </p:attrNameLst>
                                      </p:cBhvr>
                                      <p:to>
                                        <p:strVal val="hidden"/>
                                      </p:to>
                                    </p:set>
                                  </p:childTnLst>
                                </p:cTn>
                              </p:par>
                              <p:par>
                                <p:cTn id="25" presetID="2" presetClass="exit" presetSubtype="2" accel="100000" fill="hold" grpId="1" nodeType="withEffect">
                                  <p:stCondLst>
                                    <p:cond delay="5000"/>
                                  </p:stCondLst>
                                  <p:childTnLst>
                                    <p:anim calcmode="lin" valueType="num">
                                      <p:cBhvr additive="base">
                                        <p:cTn id="26" dur="250"/>
                                        <p:tgtEl>
                                          <p:spTgt spid="13">
                                            <p:txEl>
                                              <p:pRg st="1" end="1"/>
                                            </p:txEl>
                                          </p:spTgt>
                                        </p:tgtEl>
                                        <p:attrNameLst>
                                          <p:attrName>ppt_x</p:attrName>
                                        </p:attrNameLst>
                                      </p:cBhvr>
                                      <p:tavLst>
                                        <p:tav tm="0">
                                          <p:val>
                                            <p:strVal val="ppt_x"/>
                                          </p:val>
                                        </p:tav>
                                        <p:tav tm="100000">
                                          <p:val>
                                            <p:strVal val="1+ppt_w/2"/>
                                          </p:val>
                                        </p:tav>
                                      </p:tavLst>
                                    </p:anim>
                                    <p:anim calcmode="lin" valueType="num">
                                      <p:cBhvr additive="base">
                                        <p:cTn id="27" dur="250"/>
                                        <p:tgtEl>
                                          <p:spTgt spid="13">
                                            <p:txEl>
                                              <p:pRg st="1" end="1"/>
                                            </p:txEl>
                                          </p:spTgt>
                                        </p:tgtEl>
                                        <p:attrNameLst>
                                          <p:attrName>ppt_y</p:attrName>
                                        </p:attrNameLst>
                                      </p:cBhvr>
                                      <p:tavLst>
                                        <p:tav tm="0">
                                          <p:val>
                                            <p:strVal val="ppt_y"/>
                                          </p:val>
                                        </p:tav>
                                        <p:tav tm="100000">
                                          <p:val>
                                            <p:strVal val="ppt_y"/>
                                          </p:val>
                                        </p:tav>
                                      </p:tavLst>
                                    </p:anim>
                                    <p:set>
                                      <p:cBhvr>
                                        <p:cTn id="28" dur="1" fill="hold">
                                          <p:stCondLst>
                                            <p:cond delay="249"/>
                                          </p:stCondLst>
                                        </p:cTn>
                                        <p:tgtEl>
                                          <p:spTgt spid="13">
                                            <p:txEl>
                                              <p:pRg st="1" end="1"/>
                                            </p:txEl>
                                          </p:spTgt>
                                        </p:tgtEl>
                                        <p:attrNameLst>
                                          <p:attrName>style.visibility</p:attrName>
                                        </p:attrNameLst>
                                      </p:cBhvr>
                                      <p:to>
                                        <p:strVal val="hidden"/>
                                      </p:to>
                                    </p:set>
                                  </p:childTnLst>
                                </p:cTn>
                              </p:par>
                              <p:par>
                                <p:cTn id="29" presetID="2" presetClass="exit" presetSubtype="2" accel="100000" fill="hold" nodeType="withEffect">
                                  <p:stCondLst>
                                    <p:cond delay="5000"/>
                                  </p:stCondLst>
                                  <p:childTnLst>
                                    <p:anim calcmode="lin" valueType="num">
                                      <p:cBhvr additive="base">
                                        <p:cTn id="30" dur="250"/>
                                        <p:tgtEl>
                                          <p:spTgt spid="14"/>
                                        </p:tgtEl>
                                        <p:attrNameLst>
                                          <p:attrName>ppt_x</p:attrName>
                                        </p:attrNameLst>
                                      </p:cBhvr>
                                      <p:tavLst>
                                        <p:tav tm="0">
                                          <p:val>
                                            <p:strVal val="ppt_x"/>
                                          </p:val>
                                        </p:tav>
                                        <p:tav tm="100000">
                                          <p:val>
                                            <p:strVal val="1+ppt_w/2"/>
                                          </p:val>
                                        </p:tav>
                                      </p:tavLst>
                                    </p:anim>
                                    <p:anim calcmode="lin" valueType="num">
                                      <p:cBhvr additive="base">
                                        <p:cTn id="31" dur="250"/>
                                        <p:tgtEl>
                                          <p:spTgt spid="14"/>
                                        </p:tgtEl>
                                        <p:attrNameLst>
                                          <p:attrName>ppt_y</p:attrName>
                                        </p:attrNameLst>
                                      </p:cBhvr>
                                      <p:tavLst>
                                        <p:tav tm="0">
                                          <p:val>
                                            <p:strVal val="ppt_y"/>
                                          </p:val>
                                        </p:tav>
                                        <p:tav tm="100000">
                                          <p:val>
                                            <p:strVal val="ppt_y"/>
                                          </p:val>
                                        </p:tav>
                                      </p:tavLst>
                                    </p:anim>
                                    <p:set>
                                      <p:cBhvr>
                                        <p:cTn id="32" dur="1" fill="hold">
                                          <p:stCondLst>
                                            <p:cond delay="249"/>
                                          </p:stCondLst>
                                        </p:cTn>
                                        <p:tgtEl>
                                          <p:spTgt spid="14"/>
                                        </p:tgtEl>
                                        <p:attrNameLst>
                                          <p:attrName>style.visibility</p:attrName>
                                        </p:attrNameLst>
                                      </p:cBhvr>
                                      <p:to>
                                        <p:strVal val="hidden"/>
                                      </p:to>
                                    </p:set>
                                  </p:childTnLst>
                                </p:cTn>
                              </p:par>
                              <p:par>
                                <p:cTn id="33" presetID="2" presetClass="exit" presetSubtype="2" accel="100000" fill="hold" nodeType="withEffect">
                                  <p:stCondLst>
                                    <p:cond delay="5000"/>
                                  </p:stCondLst>
                                  <p:childTnLst>
                                    <p:anim calcmode="lin" valueType="num">
                                      <p:cBhvr additive="base">
                                        <p:cTn id="34" dur="250"/>
                                        <p:tgtEl>
                                          <p:spTgt spid="5"/>
                                        </p:tgtEl>
                                        <p:attrNameLst>
                                          <p:attrName>ppt_x</p:attrName>
                                        </p:attrNameLst>
                                      </p:cBhvr>
                                      <p:tavLst>
                                        <p:tav tm="0">
                                          <p:val>
                                            <p:strVal val="ppt_x"/>
                                          </p:val>
                                        </p:tav>
                                        <p:tav tm="100000">
                                          <p:val>
                                            <p:strVal val="1+ppt_w/2"/>
                                          </p:val>
                                        </p:tav>
                                      </p:tavLst>
                                    </p:anim>
                                    <p:anim calcmode="lin" valueType="num">
                                      <p:cBhvr additive="base">
                                        <p:cTn id="35" dur="250"/>
                                        <p:tgtEl>
                                          <p:spTgt spid="5"/>
                                        </p:tgtEl>
                                        <p:attrNameLst>
                                          <p:attrName>ppt_y</p:attrName>
                                        </p:attrNameLst>
                                      </p:cBhvr>
                                      <p:tavLst>
                                        <p:tav tm="0">
                                          <p:val>
                                            <p:strVal val="ppt_y"/>
                                          </p:val>
                                        </p:tav>
                                        <p:tav tm="100000">
                                          <p:val>
                                            <p:strVal val="ppt_y"/>
                                          </p:val>
                                        </p:tav>
                                      </p:tavLst>
                                    </p:anim>
                                    <p:set>
                                      <p:cBhvr>
                                        <p:cTn id="36"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3" grpI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493206" y="2611323"/>
            <a:ext cx="2483891" cy="2434347"/>
            <a:chOff x="0" y="2266080"/>
            <a:chExt cx="2483891" cy="2434347"/>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17871" y="2266080"/>
              <a:ext cx="1248149" cy="1202952"/>
            </a:xfrm>
            <a:prstGeom prst="rect">
              <a:avLst/>
            </a:prstGeom>
          </p:spPr>
        </p:pic>
        <p:sp>
          <p:nvSpPr>
            <p:cNvPr id="15" name="Title 1"/>
            <p:cNvSpPr txBox="1">
              <a:spLocks/>
            </p:cNvSpPr>
            <p:nvPr/>
          </p:nvSpPr>
          <p:spPr>
            <a:xfrm>
              <a:off x="0" y="3651286"/>
              <a:ext cx="2483891" cy="104914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en-US" sz="2500" dirty="0">
                  <a:solidFill>
                    <a:srgbClr val="FFD200"/>
                  </a:solidFill>
                  <a:latin typeface="EYInterstate" panose="02000503020000020004" pitchFamily="2" charset="0"/>
                </a:rPr>
                <a:t>Ajudar</a:t>
              </a:r>
            </a:p>
            <a:p>
              <a:pPr algn="ctr">
                <a:lnSpc>
                  <a:spcPct val="100000"/>
                </a:lnSpc>
              </a:pPr>
              <a:r>
                <a:rPr lang="pt-BR" sz="2200" b="0" dirty="0">
                  <a:solidFill>
                    <a:srgbClr val="FFFFFF"/>
                  </a:solidFill>
                  <a:latin typeface="EYInterstate Light" panose="02000506000000020004" pitchFamily="2" charset="0"/>
                </a:rPr>
                <a:t>os profissionais a se adaptarem às mudanças </a:t>
              </a:r>
            </a:p>
          </p:txBody>
        </p:sp>
      </p:grpSp>
      <p:sp>
        <p:nvSpPr>
          <p:cNvPr id="10" name="Title 1"/>
          <p:cNvSpPr txBox="1">
            <a:spLocks/>
          </p:cNvSpPr>
          <p:nvPr/>
        </p:nvSpPr>
        <p:spPr>
          <a:xfrm>
            <a:off x="5642527" y="2441448"/>
            <a:ext cx="4910143" cy="260422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spcBef>
                <a:spcPts val="900"/>
              </a:spcBef>
              <a:spcAft>
                <a:spcPts val="900"/>
              </a:spcAft>
            </a:pPr>
            <a:r>
              <a:rPr lang="pt-BR" sz="2500" dirty="0">
                <a:solidFill>
                  <a:schemeClr val="accent2"/>
                </a:solidFill>
                <a:latin typeface="EYInterstate" panose="02000503020000020004" pitchFamily="2" charset="0"/>
              </a:rPr>
              <a:t>Realizando </a:t>
            </a:r>
            <a:r>
              <a:rPr lang="pt-BR" sz="2500" b="0" dirty="0">
                <a:solidFill>
                  <a:schemeClr val="accent2"/>
                </a:solidFill>
                <a:latin typeface="EYInterstate Light" panose="02000506000000020004" pitchFamily="2" charset="0"/>
              </a:rPr>
              <a:t>treinamentos com os profissionais que possuem tempo livre devido às melhorias tecnológicas</a:t>
            </a:r>
          </a:p>
          <a:p>
            <a:pPr>
              <a:lnSpc>
                <a:spcPct val="100000"/>
              </a:lnSpc>
              <a:spcBef>
                <a:spcPts val="900"/>
              </a:spcBef>
              <a:spcAft>
                <a:spcPts val="900"/>
              </a:spcAft>
            </a:pPr>
            <a:r>
              <a:rPr lang="pt-BR" sz="2500" dirty="0">
                <a:solidFill>
                  <a:srgbClr val="FFD200"/>
                </a:solidFill>
                <a:latin typeface="EYInterstate" panose="02000503020000020004" pitchFamily="2" charset="0"/>
              </a:rPr>
              <a:t>Realizando </a:t>
            </a:r>
            <a:r>
              <a:rPr lang="pt-BR" sz="2500" b="0" dirty="0">
                <a:solidFill>
                  <a:srgbClr val="FFD200"/>
                </a:solidFill>
                <a:latin typeface="EYInterstate Light" panose="02000506000000020004" pitchFamily="2" charset="0"/>
              </a:rPr>
              <a:t>cursos online disponíveis</a:t>
            </a:r>
          </a:p>
          <a:p>
            <a:pPr>
              <a:lnSpc>
                <a:spcPct val="100000"/>
              </a:lnSpc>
              <a:spcBef>
                <a:spcPts val="900"/>
              </a:spcBef>
              <a:spcAft>
                <a:spcPts val="900"/>
              </a:spcAft>
            </a:pPr>
            <a:r>
              <a:rPr lang="pt-BR" sz="2500" dirty="0">
                <a:solidFill>
                  <a:srgbClr val="FFD200"/>
                </a:solidFill>
                <a:latin typeface="EYInterstate" panose="02000503020000020004" pitchFamily="2" charset="0"/>
              </a:rPr>
              <a:t>Encorajando</a:t>
            </a:r>
            <a:r>
              <a:rPr lang="pt-BR" sz="2500" b="0" dirty="0">
                <a:solidFill>
                  <a:srgbClr val="FFD200"/>
                </a:solidFill>
                <a:latin typeface="EYInterstate" panose="02000503020000020004" pitchFamily="2" charset="0"/>
              </a:rPr>
              <a:t> </a:t>
            </a:r>
            <a:r>
              <a:rPr lang="pt-BR" sz="2500" b="0" dirty="0">
                <a:solidFill>
                  <a:srgbClr val="FFD200"/>
                </a:solidFill>
                <a:latin typeface="EYInterstate Light" panose="02000506000000020004" pitchFamily="2" charset="0"/>
              </a:rPr>
              <a:t>intercâmbio de talentos entre empresas</a:t>
            </a:r>
          </a:p>
        </p:txBody>
      </p:sp>
      <p:cxnSp>
        <p:nvCxnSpPr>
          <p:cNvPr id="11" name="Straight Connector 10"/>
          <p:cNvCxnSpPr/>
          <p:nvPr/>
        </p:nvCxnSpPr>
        <p:spPr>
          <a:xfrm>
            <a:off x="5222303" y="2332374"/>
            <a:ext cx="0" cy="294090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1122845" y="1450688"/>
            <a:ext cx="9952661"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Reengajar nossa criatividade humana significa…</a:t>
            </a:r>
          </a:p>
        </p:txBody>
      </p:sp>
      <p:sp>
        <p:nvSpPr>
          <p:cNvPr id="16" name="Rectangle 15"/>
          <p:cNvSpPr/>
          <p:nvPr/>
        </p:nvSpPr>
        <p:spPr>
          <a:xfrm>
            <a:off x="0" y="722376"/>
            <a:ext cx="12198350" cy="842538"/>
          </a:xfrm>
          <a:prstGeom prst="rect">
            <a:avLst/>
          </a:prstGeom>
        </p:spPr>
        <p:txBody>
          <a:bodyPr wrap="square">
            <a:spAutoFit/>
          </a:bodyPr>
          <a:lstStyle/>
          <a:p>
            <a:pPr algn="ctr"/>
            <a:r>
              <a:rPr lang="en-US" sz="4875" b="1" dirty="0">
                <a:solidFill>
                  <a:srgbClr val="FFD200"/>
                </a:solidFill>
                <a:latin typeface="EYInterstate" panose="02000503020000020004" pitchFamily="2" charset="0"/>
              </a:rPr>
              <a:t>Como?</a:t>
            </a:r>
          </a:p>
        </p:txBody>
      </p:sp>
    </p:spTree>
    <p:extLst>
      <p:ext uri="{BB962C8B-B14F-4D97-AF65-F5344CB8AC3E}">
        <p14:creationId xmlns:p14="http://schemas.microsoft.com/office/powerpoint/2010/main" val="2334500326"/>
      </p:ext>
    </p:extLst>
  </p:cSld>
  <p:clrMapOvr>
    <a:masterClrMapping/>
  </p:clrMapOvr>
  <mc:AlternateContent xmlns:mc="http://schemas.openxmlformats.org/markup-compatibility/2006" xmlns:p14="http://schemas.microsoft.com/office/powerpoint/2010/main">
    <mc:Choice Requires="p14">
      <p:transition p14:dur="10" advClick="0" advTm="12000"/>
    </mc:Choice>
    <mc:Fallback xmlns="">
      <p:transition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Horizontal)">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100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childTnLst>
                          </p:cTn>
                        </p:par>
                        <p:par>
                          <p:cTn id="20" fill="hold">
                            <p:stCondLst>
                              <p:cond delay="4000"/>
                            </p:stCondLst>
                            <p:childTnLst>
                              <p:par>
                                <p:cTn id="21" presetID="10" presetClass="entr" presetSubtype="0" fill="hold" grpId="0" nodeType="afterEffect">
                                  <p:stCondLst>
                                    <p:cond delay="100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1" name="Group 1840"/>
          <p:cNvGrpSpPr/>
          <p:nvPr/>
        </p:nvGrpSpPr>
        <p:grpSpPr>
          <a:xfrm>
            <a:off x="-1079026" y="3331578"/>
            <a:ext cx="17932396" cy="188976"/>
            <a:chOff x="-1079026" y="3145536"/>
            <a:chExt cx="17932396" cy="188976"/>
          </a:xfrm>
        </p:grpSpPr>
        <p:pic>
          <p:nvPicPr>
            <p:cNvPr id="1838" name="Picture 18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39" name="Picture 18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40" name="Picture 18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42" name="Group 1841"/>
          <p:cNvGrpSpPr/>
          <p:nvPr/>
        </p:nvGrpSpPr>
        <p:grpSpPr>
          <a:xfrm>
            <a:off x="-5731891" y="3665322"/>
            <a:ext cx="17932396" cy="188976"/>
            <a:chOff x="-1079026" y="3145536"/>
            <a:chExt cx="17932396" cy="188976"/>
          </a:xfrm>
        </p:grpSpPr>
        <p:pic>
          <p:nvPicPr>
            <p:cNvPr id="1843" name="Picture 18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44" name="Picture 18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45" name="Picture 18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50" name="Group 1849"/>
          <p:cNvGrpSpPr/>
          <p:nvPr/>
        </p:nvGrpSpPr>
        <p:grpSpPr>
          <a:xfrm>
            <a:off x="-1079026" y="3999066"/>
            <a:ext cx="17932396" cy="188976"/>
            <a:chOff x="-1079026" y="3145536"/>
            <a:chExt cx="17932396" cy="188976"/>
          </a:xfrm>
        </p:grpSpPr>
        <p:pic>
          <p:nvPicPr>
            <p:cNvPr id="1851" name="Picture 18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52" name="Picture 18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53" name="Picture 18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54" name="Group 1853"/>
          <p:cNvGrpSpPr/>
          <p:nvPr/>
        </p:nvGrpSpPr>
        <p:grpSpPr>
          <a:xfrm>
            <a:off x="-5731891" y="4332810"/>
            <a:ext cx="17932396" cy="188976"/>
            <a:chOff x="-1079026" y="3145536"/>
            <a:chExt cx="17932396" cy="188976"/>
          </a:xfrm>
        </p:grpSpPr>
        <p:pic>
          <p:nvPicPr>
            <p:cNvPr id="1855" name="Picture 18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56" name="Picture 18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57" name="Picture 18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58" name="Group 1857"/>
          <p:cNvGrpSpPr/>
          <p:nvPr/>
        </p:nvGrpSpPr>
        <p:grpSpPr>
          <a:xfrm>
            <a:off x="-1079026" y="4666554"/>
            <a:ext cx="17932396" cy="188976"/>
            <a:chOff x="-1079026" y="3145536"/>
            <a:chExt cx="17932396" cy="188976"/>
          </a:xfrm>
        </p:grpSpPr>
        <p:pic>
          <p:nvPicPr>
            <p:cNvPr id="1859" name="Picture 18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60" name="Picture 18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61" name="Picture 18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62" name="Group 1861"/>
          <p:cNvGrpSpPr/>
          <p:nvPr/>
        </p:nvGrpSpPr>
        <p:grpSpPr>
          <a:xfrm>
            <a:off x="-5731891" y="5000298"/>
            <a:ext cx="17932396" cy="188976"/>
            <a:chOff x="-1079026" y="3145536"/>
            <a:chExt cx="17932396" cy="188976"/>
          </a:xfrm>
        </p:grpSpPr>
        <p:pic>
          <p:nvPicPr>
            <p:cNvPr id="1863" name="Picture 18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64" name="Picture 18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65" name="Picture 18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66" name="Group 1865"/>
          <p:cNvGrpSpPr/>
          <p:nvPr/>
        </p:nvGrpSpPr>
        <p:grpSpPr>
          <a:xfrm>
            <a:off x="-1079026" y="5334042"/>
            <a:ext cx="17932396" cy="188976"/>
            <a:chOff x="-1079026" y="3145536"/>
            <a:chExt cx="17932396" cy="188976"/>
          </a:xfrm>
        </p:grpSpPr>
        <p:pic>
          <p:nvPicPr>
            <p:cNvPr id="1867" name="Picture 18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68" name="Picture 18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69" name="Picture 18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70" name="Group 1869"/>
          <p:cNvGrpSpPr/>
          <p:nvPr/>
        </p:nvGrpSpPr>
        <p:grpSpPr>
          <a:xfrm>
            <a:off x="-5731891" y="5667786"/>
            <a:ext cx="17932396" cy="188976"/>
            <a:chOff x="-1079026" y="3145536"/>
            <a:chExt cx="17932396" cy="188976"/>
          </a:xfrm>
        </p:grpSpPr>
        <p:pic>
          <p:nvPicPr>
            <p:cNvPr id="1871" name="Picture 18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72" name="Picture 18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73" name="Picture 18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78" name="Group 1877"/>
          <p:cNvGrpSpPr/>
          <p:nvPr/>
        </p:nvGrpSpPr>
        <p:grpSpPr>
          <a:xfrm>
            <a:off x="-926626" y="327882"/>
            <a:ext cx="17932396" cy="188976"/>
            <a:chOff x="-1079026" y="3145536"/>
            <a:chExt cx="17932396" cy="188976"/>
          </a:xfrm>
        </p:grpSpPr>
        <p:pic>
          <p:nvPicPr>
            <p:cNvPr id="1879" name="Picture 18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80" name="Picture 18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81" name="Picture 18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82" name="Group 1881"/>
          <p:cNvGrpSpPr/>
          <p:nvPr/>
        </p:nvGrpSpPr>
        <p:grpSpPr>
          <a:xfrm>
            <a:off x="-5579491" y="661626"/>
            <a:ext cx="17932396" cy="188976"/>
            <a:chOff x="-1079026" y="3145536"/>
            <a:chExt cx="17932396" cy="188976"/>
          </a:xfrm>
        </p:grpSpPr>
        <p:pic>
          <p:nvPicPr>
            <p:cNvPr id="1883" name="Picture 18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84" name="Picture 18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85" name="Picture 18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86" name="Group 1885"/>
          <p:cNvGrpSpPr/>
          <p:nvPr/>
        </p:nvGrpSpPr>
        <p:grpSpPr>
          <a:xfrm>
            <a:off x="-926626" y="995370"/>
            <a:ext cx="17932396" cy="188976"/>
            <a:chOff x="-1079026" y="3145536"/>
            <a:chExt cx="17932396" cy="188976"/>
          </a:xfrm>
        </p:grpSpPr>
        <p:pic>
          <p:nvPicPr>
            <p:cNvPr id="1887" name="Picture 18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88" name="Picture 18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89" name="Picture 18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90" name="Group 1889"/>
          <p:cNvGrpSpPr/>
          <p:nvPr/>
        </p:nvGrpSpPr>
        <p:grpSpPr>
          <a:xfrm>
            <a:off x="-5579491" y="1329114"/>
            <a:ext cx="17932396" cy="188976"/>
            <a:chOff x="-1079026" y="3145536"/>
            <a:chExt cx="17932396" cy="188976"/>
          </a:xfrm>
        </p:grpSpPr>
        <p:pic>
          <p:nvPicPr>
            <p:cNvPr id="1891" name="Picture 18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92" name="Picture 18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93" name="Picture 18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894" name="Group 1893"/>
          <p:cNvGrpSpPr/>
          <p:nvPr/>
        </p:nvGrpSpPr>
        <p:grpSpPr>
          <a:xfrm>
            <a:off x="-926626" y="1662858"/>
            <a:ext cx="17932396" cy="188976"/>
            <a:chOff x="-1079026" y="3145536"/>
            <a:chExt cx="17932396" cy="188976"/>
          </a:xfrm>
        </p:grpSpPr>
        <p:pic>
          <p:nvPicPr>
            <p:cNvPr id="1895" name="Picture 18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896" name="Picture 18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897" name="Picture 18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910" name="Group 1909"/>
          <p:cNvGrpSpPr/>
          <p:nvPr/>
        </p:nvGrpSpPr>
        <p:grpSpPr>
          <a:xfrm>
            <a:off x="-5599231" y="-5862"/>
            <a:ext cx="17932396" cy="188976"/>
            <a:chOff x="-1079026" y="3145536"/>
            <a:chExt cx="17932396" cy="188976"/>
          </a:xfrm>
        </p:grpSpPr>
        <p:pic>
          <p:nvPicPr>
            <p:cNvPr id="1911" name="Picture 19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912" name="Picture 19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913" name="Picture 19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914" name="Group 1913"/>
          <p:cNvGrpSpPr/>
          <p:nvPr/>
        </p:nvGrpSpPr>
        <p:grpSpPr>
          <a:xfrm>
            <a:off x="-5458468" y="6001530"/>
            <a:ext cx="17932396" cy="188976"/>
            <a:chOff x="-1079026" y="3145536"/>
            <a:chExt cx="17932396" cy="188976"/>
          </a:xfrm>
        </p:grpSpPr>
        <p:pic>
          <p:nvPicPr>
            <p:cNvPr id="1915" name="Picture 19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916" name="Picture 19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917" name="Picture 19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918" name="Group 1917"/>
          <p:cNvGrpSpPr/>
          <p:nvPr/>
        </p:nvGrpSpPr>
        <p:grpSpPr>
          <a:xfrm>
            <a:off x="-805603" y="6335274"/>
            <a:ext cx="17932396" cy="188976"/>
            <a:chOff x="-1079026" y="3145536"/>
            <a:chExt cx="17932396" cy="188976"/>
          </a:xfrm>
        </p:grpSpPr>
        <p:pic>
          <p:nvPicPr>
            <p:cNvPr id="1919" name="Picture 19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920" name="Picture 19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921" name="Picture 19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grpSp>
        <p:nvGrpSpPr>
          <p:cNvPr id="1922" name="Group 1921"/>
          <p:cNvGrpSpPr/>
          <p:nvPr/>
        </p:nvGrpSpPr>
        <p:grpSpPr>
          <a:xfrm>
            <a:off x="-5458468" y="6669024"/>
            <a:ext cx="17932396" cy="188976"/>
            <a:chOff x="-1079026" y="3145536"/>
            <a:chExt cx="17932396" cy="188976"/>
          </a:xfrm>
        </p:grpSpPr>
        <p:pic>
          <p:nvPicPr>
            <p:cNvPr id="1923" name="Picture 19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6" y="3145536"/>
              <a:ext cx="5925324" cy="188976"/>
            </a:xfrm>
            <a:prstGeom prst="rect">
              <a:avLst/>
            </a:prstGeom>
          </p:spPr>
        </p:pic>
        <p:pic>
          <p:nvPicPr>
            <p:cNvPr id="1924" name="Picture 19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332" y="3145536"/>
              <a:ext cx="5925324" cy="188976"/>
            </a:xfrm>
            <a:prstGeom prst="rect">
              <a:avLst/>
            </a:prstGeom>
          </p:spPr>
        </p:pic>
        <p:pic>
          <p:nvPicPr>
            <p:cNvPr id="1925" name="Picture 19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046" y="3145536"/>
              <a:ext cx="5925324" cy="188976"/>
            </a:xfrm>
            <a:prstGeom prst="rect">
              <a:avLst/>
            </a:prstGeom>
          </p:spPr>
        </p:pic>
      </p:grpSp>
      <p:sp>
        <p:nvSpPr>
          <p:cNvPr id="1938" name="Title 1"/>
          <p:cNvSpPr txBox="1">
            <a:spLocks/>
          </p:cNvSpPr>
          <p:nvPr/>
        </p:nvSpPr>
        <p:spPr>
          <a:xfrm>
            <a:off x="103616" y="2135422"/>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b="0" dirty="0">
                <a:solidFill>
                  <a:srgbClr val="404040"/>
                </a:solidFill>
                <a:latin typeface="EYInterstate Light" panose="02000506000000020004" pitchFamily="2" charset="0"/>
              </a:rPr>
              <a:t>…contém mais informações do que uma pessoa do século 18 teria acesso durante toda a vida.</a:t>
            </a:r>
          </a:p>
        </p:txBody>
      </p:sp>
    </p:spTree>
    <p:extLst>
      <p:ext uri="{BB962C8B-B14F-4D97-AF65-F5344CB8AC3E}">
        <p14:creationId xmlns:p14="http://schemas.microsoft.com/office/powerpoint/2010/main" val="3534235520"/>
      </p:ext>
    </p:extLst>
  </p:cSld>
  <p:clrMapOvr>
    <a:masterClrMapping/>
  </p:clrMapOvr>
  <p:transition spd="slow" advClick="0" advTm="4000">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15895"/>
          <a:stretch/>
        </p:blipFill>
        <p:spPr>
          <a:xfrm flipH="1">
            <a:off x="-3" y="0"/>
            <a:ext cx="12198351" cy="6848670"/>
          </a:xfrm>
          <a:prstGeom prst="rect">
            <a:avLst/>
          </a:prstGeom>
        </p:spPr>
      </p:pic>
      <p:sp>
        <p:nvSpPr>
          <p:cNvPr id="4" name="Rectangle 3"/>
          <p:cNvSpPr/>
          <p:nvPr/>
        </p:nvSpPr>
        <p:spPr>
          <a:xfrm>
            <a:off x="5010743" y="524065"/>
            <a:ext cx="6829804" cy="3105978"/>
          </a:xfrm>
          <a:prstGeom prst="rect">
            <a:avLst/>
          </a:prstGeom>
        </p:spPr>
        <p:txBody>
          <a:bodyPr wrap="square">
            <a:spAutoFit/>
          </a:bodyPr>
          <a:lstStyle/>
          <a:p>
            <a:pPr marL="137160" indent="-457200">
              <a:lnSpc>
                <a:spcPts val="3500"/>
              </a:lnSpc>
            </a:pPr>
            <a:r>
              <a:rPr lang="en-US" sz="2800" dirty="0">
                <a:solidFill>
                  <a:srgbClr val="333333"/>
                </a:solidFill>
                <a:latin typeface="EYInterstate Light" panose="02000506000000020004" pitchFamily="2" charset="0"/>
              </a:rPr>
              <a:t>“</a:t>
            </a:r>
            <a:r>
              <a:rPr lang="pt-BR" sz="2800" dirty="0">
                <a:solidFill>
                  <a:srgbClr val="333333"/>
                </a:solidFill>
                <a:latin typeface="EYInterstate Light" panose="02000506000000020004" pitchFamily="2" charset="0"/>
              </a:rPr>
              <a:t>De uma perspectiva de liderança, eu não acho que o desafio seja saber quais mudanças estão chegando</a:t>
            </a:r>
            <a:r>
              <a:rPr lang="en-US" sz="2800" dirty="0">
                <a:solidFill>
                  <a:srgbClr val="333333"/>
                </a:solidFill>
                <a:latin typeface="EYInterstate Light" panose="02000506000000020004" pitchFamily="2" charset="0"/>
              </a:rPr>
              <a:t>. </a:t>
            </a:r>
          </a:p>
          <a:p>
            <a:pPr marL="137160" indent="-457200">
              <a:lnSpc>
                <a:spcPts val="3500"/>
              </a:lnSpc>
              <a:spcBef>
                <a:spcPts val="2500"/>
              </a:spcBef>
            </a:pPr>
            <a:r>
              <a:rPr lang="pt-BR" sz="2800" b="1" dirty="0">
                <a:solidFill>
                  <a:srgbClr val="333333"/>
                </a:solidFill>
                <a:latin typeface="EYInterstate Light" panose="02000506000000020004" pitchFamily="2" charset="0"/>
              </a:rPr>
              <a:t>O desafio é como você prepara a organização para as mudanças que estão por vir.”</a:t>
            </a:r>
          </a:p>
        </p:txBody>
      </p:sp>
      <p:sp>
        <p:nvSpPr>
          <p:cNvPr id="9" name="Rectangle 8"/>
          <p:cNvSpPr/>
          <p:nvPr/>
        </p:nvSpPr>
        <p:spPr>
          <a:xfrm>
            <a:off x="5378553" y="4799020"/>
            <a:ext cx="6099175" cy="646331"/>
          </a:xfrm>
          <a:prstGeom prst="rect">
            <a:avLst/>
          </a:prstGeom>
        </p:spPr>
        <p:txBody>
          <a:bodyPr>
            <a:spAutoFit/>
          </a:bodyPr>
          <a:lstStyle/>
          <a:p>
            <a:pPr algn="r"/>
            <a:r>
              <a:rPr lang="en-US" sz="2000" b="1" dirty="0">
                <a:solidFill>
                  <a:srgbClr val="FFD200"/>
                </a:solidFill>
                <a:latin typeface="EYInterstate" panose="02000503020000020004" pitchFamily="2" charset="0"/>
              </a:rPr>
              <a:t>Nadir Mohamed</a:t>
            </a:r>
          </a:p>
          <a:p>
            <a:pPr algn="r"/>
            <a:r>
              <a:rPr lang="en-US" sz="1600" dirty="0">
                <a:solidFill>
                  <a:srgbClr val="FFFFFF"/>
                </a:solidFill>
                <a:latin typeface="EYInterstate Light" panose="02000506000000020004" pitchFamily="2" charset="0"/>
              </a:rPr>
              <a:t>CEO aposentado, Rogers Communications</a:t>
            </a:r>
          </a:p>
        </p:txBody>
      </p:sp>
      <p:sp>
        <p:nvSpPr>
          <p:cNvPr id="6" name="Title 1"/>
          <p:cNvSpPr txBox="1">
            <a:spLocks/>
          </p:cNvSpPr>
          <p:nvPr/>
        </p:nvSpPr>
        <p:spPr>
          <a:xfrm>
            <a:off x="0" y="6258009"/>
            <a:ext cx="11477728"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r"/>
            <a:r>
              <a:rPr lang="en-US" sz="1400" b="0" i="1" dirty="0">
                <a:solidFill>
                  <a:srgbClr val="FFFFFF">
                    <a:lumMod val="65000"/>
                  </a:srgbClr>
                </a:solidFill>
                <a:latin typeface="EYInterstate Light" panose="02000506000000020004" pitchFamily="2" charset="0"/>
              </a:rPr>
              <a:t>Fonte: Leading in the digital age, McKinsey &amp; Company</a:t>
            </a:r>
          </a:p>
        </p:txBody>
      </p:sp>
    </p:spTree>
    <p:extLst>
      <p:ext uri="{BB962C8B-B14F-4D97-AF65-F5344CB8AC3E}">
        <p14:creationId xmlns:p14="http://schemas.microsoft.com/office/powerpoint/2010/main" val="1928777313"/>
      </p:ext>
    </p:extLst>
  </p:cSld>
  <p:clrMapOvr>
    <a:masterClrMapping/>
  </p:clrMapOvr>
  <p:transition spd="slow" advClick="0" advTm="12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30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4500"/>
                            </p:stCondLst>
                            <p:childTnLst>
                              <p:par>
                                <p:cTn id="13" presetID="10" presetClass="entr" presetSubtype="0" fill="hold" grpId="0"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6000"/>
                            </p:stCondLst>
                            <p:childTnLst>
                              <p:par>
                                <p:cTn id="17" presetID="10" presetClass="entr" presetSubtype="0" fill="hold" grpId="0"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094293"/>
            <a:ext cx="12198350" cy="669414"/>
          </a:xfrm>
          <a:prstGeom prst="rect">
            <a:avLst/>
          </a:prstGeom>
        </p:spPr>
        <p:txBody>
          <a:bodyPr wrap="square">
            <a:spAutoFit/>
          </a:bodyPr>
          <a:lstStyle/>
          <a:p>
            <a:pPr algn="ctr">
              <a:lnSpc>
                <a:spcPts val="4500"/>
              </a:lnSpc>
            </a:pPr>
            <a:r>
              <a:rPr lang="en-US" sz="4000" b="1" dirty="0" err="1">
                <a:solidFill>
                  <a:srgbClr val="808080">
                    <a:lumMod val="50000"/>
                  </a:srgbClr>
                </a:solidFill>
                <a:latin typeface="EYInterstate Light" panose="02000506000000020004" pitchFamily="2" charset="0"/>
              </a:rPr>
              <a:t>Liderando</a:t>
            </a:r>
            <a:r>
              <a:rPr lang="en-US" sz="4000" b="1" dirty="0">
                <a:solidFill>
                  <a:srgbClr val="808080">
                    <a:lumMod val="50000"/>
                  </a:srgbClr>
                </a:solidFill>
                <a:latin typeface="EYInterstate Light" panose="02000506000000020004" pitchFamily="2" charset="0"/>
              </a:rPr>
              <a:t> em </a:t>
            </a:r>
            <a:r>
              <a:rPr lang="en-US" sz="4000" b="1" dirty="0" err="1">
                <a:solidFill>
                  <a:srgbClr val="808080">
                    <a:lumMod val="50000"/>
                  </a:srgbClr>
                </a:solidFill>
                <a:latin typeface="EYInterstate Light" panose="02000506000000020004" pitchFamily="2" charset="0"/>
              </a:rPr>
              <a:t>uma</a:t>
            </a:r>
            <a:r>
              <a:rPr lang="en-US" sz="4000" b="1" dirty="0">
                <a:solidFill>
                  <a:srgbClr val="808080">
                    <a:lumMod val="50000"/>
                  </a:srgbClr>
                </a:solidFill>
                <a:latin typeface="EYInterstate Light" panose="02000506000000020004" pitchFamily="2" charset="0"/>
              </a:rPr>
              <a:t> era digital</a:t>
            </a:r>
          </a:p>
        </p:txBody>
      </p:sp>
      <p:grpSp>
        <p:nvGrpSpPr>
          <p:cNvPr id="9" name="Group 8"/>
          <p:cNvGrpSpPr/>
          <p:nvPr/>
        </p:nvGrpSpPr>
        <p:grpSpPr>
          <a:xfrm>
            <a:off x="5729899" y="3059724"/>
            <a:ext cx="738553" cy="738553"/>
            <a:chOff x="5729899" y="2817447"/>
            <a:chExt cx="738553" cy="738553"/>
          </a:xfrm>
        </p:grpSpPr>
        <p:sp>
          <p:nvSpPr>
            <p:cNvPr id="10" name="Oval 9"/>
            <p:cNvSpPr>
              <a:spLocks noChangeAspect="1"/>
            </p:cNvSpPr>
            <p:nvPr/>
          </p:nvSpPr>
          <p:spPr>
            <a:xfrm>
              <a:off x="5729899" y="2817447"/>
              <a:ext cx="738553" cy="73855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11" name="TextBox 10"/>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6</a:t>
              </a:r>
            </a:p>
          </p:txBody>
        </p:sp>
      </p:grpSp>
      <p:sp>
        <p:nvSpPr>
          <p:cNvPr id="12" name="TextBox 11"/>
          <p:cNvSpPr txBox="1"/>
          <p:nvPr/>
        </p:nvSpPr>
        <p:spPr>
          <a:xfrm>
            <a:off x="2458152" y="4119260"/>
            <a:ext cx="7282046" cy="421654"/>
          </a:xfrm>
          <a:prstGeom prst="rect">
            <a:avLst/>
          </a:prstGeom>
          <a:noFill/>
        </p:spPr>
        <p:txBody>
          <a:bodyPr wrap="square" lIns="0" tIns="36576" rIns="0" bIns="0" rtlCol="0">
            <a:spAutoFit/>
          </a:bodyPr>
          <a:lstStyle/>
          <a:p>
            <a:pPr algn="ctr">
              <a:spcAft>
                <a:spcPts val="600"/>
              </a:spcAft>
              <a:buClr>
                <a:srgbClr val="FFD200"/>
              </a:buClr>
              <a:buSzPct val="70000"/>
            </a:pPr>
            <a:r>
              <a:rPr lang="en-US" sz="2500" dirty="0">
                <a:solidFill>
                  <a:srgbClr val="404040"/>
                </a:solidFill>
                <a:latin typeface="EYInterstate Light" panose="02000506000000020004" pitchFamily="2" charset="0"/>
              </a:rPr>
              <a:t>“E se CEO </a:t>
            </a:r>
            <a:r>
              <a:rPr lang="en-US" sz="2500" dirty="0" err="1">
                <a:solidFill>
                  <a:srgbClr val="404040"/>
                </a:solidFill>
                <a:latin typeface="EYInterstate Light" panose="02000506000000020004" pitchFamily="2" charset="0"/>
              </a:rPr>
              <a:t>significasse</a:t>
            </a:r>
            <a:r>
              <a:rPr lang="en-US" sz="2500" dirty="0">
                <a:solidFill>
                  <a:srgbClr val="404040"/>
                </a:solidFill>
                <a:latin typeface="EYInterstate Light" panose="02000506000000020004" pitchFamily="2" charset="0"/>
              </a:rPr>
              <a:t> ‘chief enabling officer’?”</a:t>
            </a:r>
          </a:p>
        </p:txBody>
      </p:sp>
      <p:sp>
        <p:nvSpPr>
          <p:cNvPr id="13" name="TextBox 12"/>
          <p:cNvSpPr txBox="1"/>
          <p:nvPr/>
        </p:nvSpPr>
        <p:spPr>
          <a:xfrm>
            <a:off x="2458152" y="5557689"/>
            <a:ext cx="7282046" cy="313932"/>
          </a:xfrm>
          <a:prstGeom prst="rect">
            <a:avLst/>
          </a:prstGeom>
          <a:noFill/>
        </p:spPr>
        <p:txBody>
          <a:bodyPr wrap="square" lIns="0" tIns="36576" rIns="0" bIns="0" rtlCol="0">
            <a:spAutoFit/>
          </a:bodyPr>
          <a:lstStyle/>
          <a:p>
            <a:pPr algn="ctr">
              <a:spcAft>
                <a:spcPts val="600"/>
              </a:spcAft>
              <a:buClr>
                <a:srgbClr val="FFD200"/>
              </a:buClr>
              <a:buSzPct val="70000"/>
            </a:pPr>
            <a:r>
              <a:rPr lang="en-US" b="1" dirty="0">
                <a:solidFill>
                  <a:srgbClr val="404040"/>
                </a:solidFill>
                <a:latin typeface="EYInterstate" panose="02000503020000020004" pitchFamily="2" charset="0"/>
              </a:rPr>
              <a:t>Richard Branson</a:t>
            </a:r>
          </a:p>
        </p:txBody>
      </p:sp>
      <p:sp>
        <p:nvSpPr>
          <p:cNvPr id="14" name="TextBox 13"/>
          <p:cNvSpPr txBox="1"/>
          <p:nvPr/>
        </p:nvSpPr>
        <p:spPr>
          <a:xfrm>
            <a:off x="2774274" y="4065150"/>
            <a:ext cx="7282046" cy="1191095"/>
          </a:xfrm>
          <a:prstGeom prst="rect">
            <a:avLst/>
          </a:prstGeom>
          <a:noFill/>
        </p:spPr>
        <p:txBody>
          <a:bodyPr wrap="square" lIns="0" tIns="36576" rIns="0" bIns="0" rtlCol="0">
            <a:spAutoFit/>
          </a:bodyPr>
          <a:lstStyle/>
          <a:p>
            <a:pPr algn="ctr">
              <a:spcAft>
                <a:spcPts val="600"/>
              </a:spcAft>
              <a:buClr>
                <a:srgbClr val="FFD200"/>
              </a:buClr>
              <a:buSzPct val="70000"/>
            </a:pPr>
            <a:r>
              <a:rPr lang="pt-BR" sz="2500" dirty="0">
                <a:solidFill>
                  <a:srgbClr val="404040"/>
                </a:solidFill>
                <a:latin typeface="EYInterstate Light" panose="02000506000000020004" pitchFamily="2" charset="0"/>
              </a:rPr>
              <a:t>“E se o papel principal do CEO fosse de motivar e auxiliar um grupo de empreendedores que se tornariam os empresários de amanhã?” </a:t>
            </a:r>
          </a:p>
        </p:txBody>
      </p:sp>
      <p:pic>
        <p:nvPicPr>
          <p:cNvPr id="3" name="SECTION 6 -iStock_000069103519_Audio44100">
            <a:hlinkClick r:id="" action="ppaction://media"/>
          </p:cNvPr>
          <p:cNvPicPr>
            <a:picLocks noChangeAspect="1"/>
          </p:cNvPicPr>
          <p:nvPr>
            <a:audioFile r:link="rId1"/>
            <p:extLst>
              <p:ext uri="{DAA4B4D4-6D71-4841-9C94-3DE7FCFB9230}">
                <p14:media xmlns:p14="http://schemas.microsoft.com/office/powerpoint/2010/main" r:embed="rId2">
                  <p14:trim st="1300"/>
                </p14:media>
              </p:ext>
            </p:extLst>
          </p:nvPr>
        </p:nvPicPr>
        <p:blipFill>
          <a:blip r:embed="rId4"/>
          <a:stretch>
            <a:fillRect/>
          </a:stretch>
        </p:blipFill>
        <p:spPr>
          <a:xfrm>
            <a:off x="5740400" y="450273"/>
            <a:ext cx="609600" cy="609600"/>
          </a:xfrm>
          <a:prstGeom prst="rect">
            <a:avLst/>
          </a:prstGeom>
        </p:spPr>
      </p:pic>
      <p:sp>
        <p:nvSpPr>
          <p:cNvPr id="15" name="Title 1"/>
          <p:cNvSpPr txBox="1">
            <a:spLocks/>
          </p:cNvSpPr>
          <p:nvPr/>
        </p:nvSpPr>
        <p:spPr>
          <a:xfrm>
            <a:off x="2142030" y="6258009"/>
            <a:ext cx="7914290" cy="31966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400" b="0" i="1" dirty="0">
                <a:solidFill>
                  <a:srgbClr val="333333">
                    <a:lumMod val="40000"/>
                    <a:lumOff val="60000"/>
                  </a:srgbClr>
                </a:solidFill>
                <a:latin typeface="EYInterstate Light" panose="02000506000000020004" pitchFamily="2" charset="0"/>
              </a:rPr>
              <a:t>Fonte: brainyquote.com</a:t>
            </a:r>
          </a:p>
          <a:p>
            <a:pPr algn="ctr"/>
            <a:endParaRPr lang="en-US" sz="1400" b="0" i="1" dirty="0">
              <a:solidFill>
                <a:srgbClr val="333333">
                  <a:lumMod val="40000"/>
                  <a:lumOff val="60000"/>
                </a:srgbClr>
              </a:solidFill>
              <a:latin typeface="EYInterstate Light" panose="02000506000000020004" pitchFamily="2" charset="0"/>
            </a:endParaRPr>
          </a:p>
        </p:txBody>
      </p:sp>
    </p:spTree>
    <p:extLst>
      <p:ext uri="{BB962C8B-B14F-4D97-AF65-F5344CB8AC3E}">
        <p14:creationId xmlns:p14="http://schemas.microsoft.com/office/powerpoint/2010/main" val="3712111308"/>
      </p:ext>
    </p:extLst>
  </p:cSld>
  <p:clrMapOvr>
    <a:masterClrMapping/>
  </p:clrMapOvr>
  <p:transition spd="slow" advTm="1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0 0 L 0 -0.12523 " pathEditMode="relative" rAng="0" ptsTypes="AA">
                                      <p:cBhvr>
                                        <p:cTn id="13" dur="2000" fill="hold"/>
                                        <p:tgtEl>
                                          <p:spTgt spid="9"/>
                                        </p:tgtEl>
                                        <p:attrNameLst>
                                          <p:attrName>ppt_x</p:attrName>
                                          <p:attrName>ppt_y</p:attrName>
                                        </p:attrNameLst>
                                      </p:cBhvr>
                                      <p:rCtr x="0" y="-6273"/>
                                    </p:animMotion>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3500"/>
                            </p:stCondLst>
                            <p:childTnLst>
                              <p:par>
                                <p:cTn id="19" presetID="10" presetClass="entr" presetSubtype="0" fill="hold" grpId="0" nodeType="afterEffect">
                                  <p:stCondLst>
                                    <p:cond delay="3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7000"/>
                            </p:stCondLst>
                            <p:childTnLst>
                              <p:par>
                                <p:cTn id="23" presetID="10" presetClass="exit" presetSubtype="0" fill="hold" grpId="1" nodeType="afterEffect">
                                  <p:stCondLst>
                                    <p:cond delay="350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110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11500"/>
                            </p:stCondLst>
                            <p:childTnLst>
                              <p:par>
                                <p:cTn id="31" presetID="10" presetClass="entr" presetSubtype="0" fill="hold" grpId="0" nodeType="afterEffect">
                                  <p:stCondLst>
                                    <p:cond delay="1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13500"/>
                            </p:stCondLst>
                            <p:childTnLst>
                              <p:par>
                                <p:cTn id="35" presetID="10" presetClass="entr"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fill="hold" display="0">
                  <p:stCondLst>
                    <p:cond delay="indefinite"/>
                  </p:stCondLst>
                  <p:endCondLst>
                    <p:cond evt="onStopAudio" delay="0">
                      <p:tgtEl>
                        <p:sldTgt/>
                      </p:tgtEl>
                    </p:cond>
                  </p:endCondLst>
                </p:cTn>
                <p:tgtEl>
                  <p:spTgt spid="3"/>
                </p:tgtEl>
              </p:cMediaNode>
            </p:audio>
          </p:childTnLst>
        </p:cTn>
      </p:par>
    </p:tnLst>
    <p:bldLst>
      <p:bldP spid="8" grpId="0"/>
      <p:bldP spid="12" grpId="0"/>
      <p:bldP spid="12" grpId="1"/>
      <p:bldP spid="13" grpId="0"/>
      <p:bldP spid="14"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53473" y="3295078"/>
            <a:ext cx="10291404"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pt-BR" sz="2500" b="0" dirty="0">
                <a:solidFill>
                  <a:srgbClr val="FFFFFF"/>
                </a:solidFill>
                <a:latin typeface="EYInterstate Light" panose="02000506000000020004" pitchFamily="2" charset="0"/>
              </a:rPr>
              <a:t>Quais são as </a:t>
            </a:r>
            <a:r>
              <a:rPr lang="pt-BR" sz="2500" b="0" dirty="0">
                <a:solidFill>
                  <a:srgbClr val="FFD200"/>
                </a:solidFill>
                <a:latin typeface="EYInterstate Light" panose="02000506000000020004" pitchFamily="2" charset="0"/>
              </a:rPr>
              <a:t>novas competências da força de trabalho </a:t>
            </a:r>
            <a:r>
              <a:rPr lang="pt-BR" sz="2500" b="0" dirty="0">
                <a:solidFill>
                  <a:srgbClr val="FFFFFF"/>
                </a:solidFill>
                <a:latin typeface="EYInterstate Light" panose="02000506000000020004" pitchFamily="2" charset="0"/>
              </a:rPr>
              <a:t>para ter sucesso em um ambiente de trabalho tecnológico?</a:t>
            </a:r>
            <a:endParaRPr lang="en-US" sz="2500" b="0" dirty="0">
              <a:solidFill>
                <a:srgbClr val="FFFFFF"/>
              </a:solidFill>
              <a:latin typeface="EYInterstate Light" panose="02000506000000020004" pitchFamily="2" charset="0"/>
            </a:endParaRPr>
          </a:p>
        </p:txBody>
      </p:sp>
    </p:spTree>
    <p:extLst>
      <p:ext uri="{BB962C8B-B14F-4D97-AF65-F5344CB8AC3E}">
        <p14:creationId xmlns:p14="http://schemas.microsoft.com/office/powerpoint/2010/main" val="778319711"/>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500"/>
                            </p:stCondLst>
                            <p:childTnLst>
                              <p:par>
                                <p:cTn id="9" presetID="2" presetClass="exit" presetSubtype="2" accel="100000" fill="hold" grpId="1" nodeType="afterEffect">
                                  <p:stCondLst>
                                    <p:cond delay="5000"/>
                                  </p:stCondLst>
                                  <p:childTnLst>
                                    <p:anim calcmode="lin" valueType="num">
                                      <p:cBhvr additive="base">
                                        <p:cTn id="10" dur="250"/>
                                        <p:tgtEl>
                                          <p:spTgt spid="7"/>
                                        </p:tgtEl>
                                        <p:attrNameLst>
                                          <p:attrName>ppt_x</p:attrName>
                                        </p:attrNameLst>
                                      </p:cBhvr>
                                      <p:tavLst>
                                        <p:tav tm="0">
                                          <p:val>
                                            <p:strVal val="ppt_x"/>
                                          </p:val>
                                        </p:tav>
                                        <p:tav tm="100000">
                                          <p:val>
                                            <p:strVal val="1+ppt_w/2"/>
                                          </p:val>
                                        </p:tav>
                                      </p:tavLst>
                                    </p:anim>
                                    <p:anim calcmode="lin" valueType="num">
                                      <p:cBhvr additive="base">
                                        <p:cTn id="11" dur="250"/>
                                        <p:tgtEl>
                                          <p:spTgt spid="7"/>
                                        </p:tgtEl>
                                        <p:attrNameLst>
                                          <p:attrName>ppt_y</p:attrName>
                                        </p:attrNameLst>
                                      </p:cBhvr>
                                      <p:tavLst>
                                        <p:tav tm="0">
                                          <p:val>
                                            <p:strVal val="ppt_y"/>
                                          </p:val>
                                        </p:tav>
                                        <p:tav tm="100000">
                                          <p:val>
                                            <p:strVal val="ppt_y"/>
                                          </p:val>
                                        </p:tav>
                                      </p:tavLst>
                                    </p:anim>
                                    <p:set>
                                      <p:cBhvr>
                                        <p:cTn id="12"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a:xfrm>
            <a:off x="6639847" y="1368562"/>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Aptidão em tecnologia e dados</a:t>
            </a:r>
          </a:p>
        </p:txBody>
      </p:sp>
      <p:sp>
        <p:nvSpPr>
          <p:cNvPr id="38" name="Title 1"/>
          <p:cNvSpPr txBox="1">
            <a:spLocks/>
          </p:cNvSpPr>
          <p:nvPr/>
        </p:nvSpPr>
        <p:spPr>
          <a:xfrm>
            <a:off x="6639847" y="1836355"/>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Colaboração e networking</a:t>
            </a:r>
          </a:p>
        </p:txBody>
      </p:sp>
      <p:sp>
        <p:nvSpPr>
          <p:cNvPr id="39" name="Title 1"/>
          <p:cNvSpPr txBox="1">
            <a:spLocks/>
          </p:cNvSpPr>
          <p:nvPr/>
        </p:nvSpPr>
        <p:spPr>
          <a:xfrm>
            <a:off x="6639847" y="2304148"/>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Trabalho em equipe virtual</a:t>
            </a:r>
          </a:p>
        </p:txBody>
      </p:sp>
      <p:sp>
        <p:nvSpPr>
          <p:cNvPr id="40" name="Title 1"/>
          <p:cNvSpPr txBox="1">
            <a:spLocks/>
          </p:cNvSpPr>
          <p:nvPr/>
        </p:nvSpPr>
        <p:spPr>
          <a:xfrm>
            <a:off x="6639847" y="2771941"/>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Habilidades de análise conceitual</a:t>
            </a:r>
          </a:p>
        </p:txBody>
      </p:sp>
      <p:sp>
        <p:nvSpPr>
          <p:cNvPr id="41" name="Title 1"/>
          <p:cNvSpPr txBox="1">
            <a:spLocks/>
          </p:cNvSpPr>
          <p:nvPr/>
        </p:nvSpPr>
        <p:spPr>
          <a:xfrm>
            <a:off x="6639847" y="3239734"/>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Habilidades de análise de processos</a:t>
            </a:r>
          </a:p>
        </p:txBody>
      </p:sp>
      <p:sp>
        <p:nvSpPr>
          <p:cNvPr id="42" name="Title 1"/>
          <p:cNvSpPr txBox="1">
            <a:spLocks/>
          </p:cNvSpPr>
          <p:nvPr/>
        </p:nvSpPr>
        <p:spPr>
          <a:xfrm>
            <a:off x="6639847" y="3707527"/>
            <a:ext cx="4844582"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Vendas/ prestação de serviços de colaboração</a:t>
            </a:r>
          </a:p>
        </p:txBody>
      </p:sp>
      <p:sp>
        <p:nvSpPr>
          <p:cNvPr id="43" name="Title 1"/>
          <p:cNvSpPr txBox="1">
            <a:spLocks/>
          </p:cNvSpPr>
          <p:nvPr/>
        </p:nvSpPr>
        <p:spPr>
          <a:xfrm>
            <a:off x="6639847" y="4429320"/>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Mentalidade aberta</a:t>
            </a:r>
          </a:p>
        </p:txBody>
      </p:sp>
      <p:sp>
        <p:nvSpPr>
          <p:cNvPr id="44" name="Title 1"/>
          <p:cNvSpPr txBox="1">
            <a:spLocks/>
          </p:cNvSpPr>
          <p:nvPr/>
        </p:nvSpPr>
        <p:spPr>
          <a:xfrm>
            <a:off x="6639847" y="4897113"/>
            <a:ext cx="5065253"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Autoaprendizagem contínua</a:t>
            </a:r>
          </a:p>
        </p:txBody>
      </p:sp>
      <p:sp>
        <p:nvSpPr>
          <p:cNvPr id="45" name="Title 1"/>
          <p:cNvSpPr txBox="1">
            <a:spLocks/>
          </p:cNvSpPr>
          <p:nvPr/>
        </p:nvSpPr>
        <p:spPr>
          <a:xfrm>
            <a:off x="6639847" y="5364906"/>
            <a:ext cx="5065253"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Flexibilidade</a:t>
            </a:r>
          </a:p>
        </p:txBody>
      </p:sp>
      <p:sp>
        <p:nvSpPr>
          <p:cNvPr id="36" name="Title 1"/>
          <p:cNvSpPr txBox="1">
            <a:spLocks/>
          </p:cNvSpPr>
          <p:nvPr/>
        </p:nvSpPr>
        <p:spPr>
          <a:xfrm>
            <a:off x="6639847" y="836996"/>
            <a:ext cx="4695569"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500" dirty="0">
                <a:solidFill>
                  <a:srgbClr val="FFFFFF"/>
                </a:solidFill>
                <a:latin typeface="EYInterstate" panose="02000503020000020004" pitchFamily="2" charset="0"/>
              </a:rPr>
              <a:t>As novas competências:</a:t>
            </a:r>
          </a:p>
        </p:txBody>
      </p:sp>
      <p:sp>
        <p:nvSpPr>
          <p:cNvPr id="46" name="Title 1"/>
          <p:cNvSpPr txBox="1">
            <a:spLocks/>
          </p:cNvSpPr>
          <p:nvPr/>
        </p:nvSpPr>
        <p:spPr>
          <a:xfrm>
            <a:off x="6639847" y="5832701"/>
            <a:ext cx="5065253" cy="3482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nSpc>
                <a:spcPct val="100000"/>
              </a:lnSpc>
            </a:pPr>
            <a:r>
              <a:rPr lang="pt-BR" sz="2200" b="0" dirty="0">
                <a:solidFill>
                  <a:srgbClr val="FFD200"/>
                </a:solidFill>
                <a:latin typeface="EYInterstate Light" panose="02000506000000020004" pitchFamily="2" charset="0"/>
              </a:rPr>
              <a:t>Adaptabilidade</a:t>
            </a:r>
          </a:p>
        </p:txBody>
      </p:sp>
      <p:grpSp>
        <p:nvGrpSpPr>
          <p:cNvPr id="3" name="Group 2"/>
          <p:cNvGrpSpPr/>
          <p:nvPr/>
        </p:nvGrpSpPr>
        <p:grpSpPr>
          <a:xfrm>
            <a:off x="942395" y="1001906"/>
            <a:ext cx="4700708" cy="4845446"/>
            <a:chOff x="942395" y="1001906"/>
            <a:chExt cx="4700708" cy="4845446"/>
          </a:xfrm>
        </p:grpSpPr>
        <p:sp>
          <p:nvSpPr>
            <p:cNvPr id="6" name="Oval 5"/>
            <p:cNvSpPr/>
            <p:nvPr/>
          </p:nvSpPr>
          <p:spPr>
            <a:xfrm flipV="1">
              <a:off x="1049399" y="1185234"/>
              <a:ext cx="4478790" cy="447879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7" name="Oval 26"/>
            <p:cNvSpPr/>
            <p:nvPr/>
          </p:nvSpPr>
          <p:spPr>
            <a:xfrm flipV="1">
              <a:off x="3082225" y="5480696"/>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8" name="Oval 27"/>
            <p:cNvSpPr/>
            <p:nvPr/>
          </p:nvSpPr>
          <p:spPr>
            <a:xfrm flipV="1">
              <a:off x="5214227" y="3949972"/>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9" name="Oval 28"/>
            <p:cNvSpPr/>
            <p:nvPr/>
          </p:nvSpPr>
          <p:spPr>
            <a:xfrm flipV="1">
              <a:off x="5276447" y="2617189"/>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0" name="Oval 29"/>
            <p:cNvSpPr/>
            <p:nvPr/>
          </p:nvSpPr>
          <p:spPr>
            <a:xfrm flipV="1">
              <a:off x="4511443" y="1492316"/>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1" name="Oval 30"/>
            <p:cNvSpPr/>
            <p:nvPr/>
          </p:nvSpPr>
          <p:spPr>
            <a:xfrm flipV="1">
              <a:off x="3082225" y="1001906"/>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2" name="Oval 31"/>
            <p:cNvSpPr/>
            <p:nvPr/>
          </p:nvSpPr>
          <p:spPr>
            <a:xfrm flipV="1">
              <a:off x="1754186" y="1492316"/>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3" name="Oval 32"/>
            <p:cNvSpPr/>
            <p:nvPr/>
          </p:nvSpPr>
          <p:spPr>
            <a:xfrm flipV="1">
              <a:off x="942395" y="2617189"/>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4" name="Oval 33"/>
            <p:cNvSpPr/>
            <p:nvPr/>
          </p:nvSpPr>
          <p:spPr>
            <a:xfrm flipV="1">
              <a:off x="942395" y="3901013"/>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35" name="Oval 34"/>
            <p:cNvSpPr/>
            <p:nvPr/>
          </p:nvSpPr>
          <p:spPr>
            <a:xfrm flipV="1">
              <a:off x="1715275" y="4990744"/>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300" y="1818716"/>
              <a:ext cx="1352954" cy="3342322"/>
            </a:xfrm>
            <a:prstGeom prst="rect">
              <a:avLst/>
            </a:prstGeom>
          </p:spPr>
        </p:pic>
        <p:sp>
          <p:nvSpPr>
            <p:cNvPr id="50" name="Oval 49"/>
            <p:cNvSpPr/>
            <p:nvPr/>
          </p:nvSpPr>
          <p:spPr>
            <a:xfrm flipV="1">
              <a:off x="4443349" y="5051325"/>
              <a:ext cx="366656" cy="366656"/>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grpSp>
      <p:sp>
        <p:nvSpPr>
          <p:cNvPr id="47" name="Oval 46"/>
          <p:cNvSpPr/>
          <p:nvPr/>
        </p:nvSpPr>
        <p:spPr>
          <a:xfrm flipV="1">
            <a:off x="942395" y="3897855"/>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49" name="Oval 48"/>
          <p:cNvSpPr/>
          <p:nvPr/>
        </p:nvSpPr>
        <p:spPr>
          <a:xfrm flipV="1">
            <a:off x="5216052" y="3949972"/>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1" name="Oval 50"/>
          <p:cNvSpPr/>
          <p:nvPr/>
        </p:nvSpPr>
        <p:spPr>
          <a:xfrm flipV="1">
            <a:off x="1754186" y="1492316"/>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2" name="Oval 51"/>
          <p:cNvSpPr/>
          <p:nvPr/>
        </p:nvSpPr>
        <p:spPr>
          <a:xfrm flipV="1">
            <a:off x="3082225" y="1001906"/>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3" name="Oval 52"/>
          <p:cNvSpPr/>
          <p:nvPr/>
        </p:nvSpPr>
        <p:spPr>
          <a:xfrm flipV="1">
            <a:off x="4511443" y="1492316"/>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4" name="Oval 53"/>
          <p:cNvSpPr/>
          <p:nvPr/>
        </p:nvSpPr>
        <p:spPr>
          <a:xfrm flipV="1">
            <a:off x="1715275" y="4991351"/>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5" name="Oval 54"/>
          <p:cNvSpPr/>
          <p:nvPr/>
        </p:nvSpPr>
        <p:spPr>
          <a:xfrm flipV="1">
            <a:off x="4443349" y="5051325"/>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6" name="Oval 55"/>
          <p:cNvSpPr/>
          <p:nvPr/>
        </p:nvSpPr>
        <p:spPr>
          <a:xfrm flipV="1">
            <a:off x="942395" y="2617189"/>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7" name="Oval 56"/>
          <p:cNvSpPr/>
          <p:nvPr/>
        </p:nvSpPr>
        <p:spPr>
          <a:xfrm flipV="1">
            <a:off x="3082225" y="5480696"/>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58" name="Oval 57"/>
          <p:cNvSpPr/>
          <p:nvPr/>
        </p:nvSpPr>
        <p:spPr>
          <a:xfrm flipV="1">
            <a:off x="5277943" y="2617189"/>
            <a:ext cx="366656" cy="366656"/>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Tree>
    <p:extLst>
      <p:ext uri="{BB962C8B-B14F-4D97-AF65-F5344CB8AC3E}">
        <p14:creationId xmlns:p14="http://schemas.microsoft.com/office/powerpoint/2010/main" val="2274060905"/>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000"/>
                            </p:stCondLst>
                            <p:childTnLst>
                              <p:par>
                                <p:cTn id="14" presetID="10" presetClass="entr" presetSubtype="0" fill="hold" grpId="0" nodeType="afterEffect">
                                  <p:stCondLst>
                                    <p:cond delay="20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par>
                          <p:cTn id="20" fill="hold">
                            <p:stCondLst>
                              <p:cond delay="3500"/>
                            </p:stCondLst>
                            <p:childTnLst>
                              <p:par>
                                <p:cTn id="21" presetID="10" presetClass="entr" presetSubtype="0" fill="hold" grpId="0" nodeType="afterEffect">
                                  <p:stCondLst>
                                    <p:cond delay="10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par>
                          <p:cTn id="27" fill="hold">
                            <p:stCondLst>
                              <p:cond delay="5000"/>
                            </p:stCondLst>
                            <p:childTnLst>
                              <p:par>
                                <p:cTn id="28" presetID="10" presetClass="entr" presetSubtype="0" fill="hold" grpId="0" nodeType="afterEffect">
                                  <p:stCondLst>
                                    <p:cond delay="10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6500"/>
                            </p:stCondLst>
                            <p:childTnLst>
                              <p:par>
                                <p:cTn id="35" presetID="10" presetClass="entr" presetSubtype="0" fill="hold" grpId="0" nodeType="afterEffect">
                                  <p:stCondLst>
                                    <p:cond delay="10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par>
                          <p:cTn id="41" fill="hold">
                            <p:stCondLst>
                              <p:cond delay="8000"/>
                            </p:stCondLst>
                            <p:childTnLst>
                              <p:par>
                                <p:cTn id="42" presetID="10" presetClass="entr" presetSubtype="0" fill="hold" grpId="0" nodeType="afterEffect">
                                  <p:stCondLst>
                                    <p:cond delay="10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par>
                          <p:cTn id="48" fill="hold">
                            <p:stCondLst>
                              <p:cond delay="9500"/>
                            </p:stCondLst>
                            <p:childTnLst>
                              <p:par>
                                <p:cTn id="49" presetID="10" presetClass="entr" presetSubtype="0" fill="hold" grpId="0" nodeType="afterEffect">
                                  <p:stCondLst>
                                    <p:cond delay="10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childTnLst>
                          </p:cTn>
                        </p:par>
                        <p:par>
                          <p:cTn id="55" fill="hold">
                            <p:stCondLst>
                              <p:cond delay="11000"/>
                            </p:stCondLst>
                            <p:childTnLst>
                              <p:par>
                                <p:cTn id="56" presetID="10" presetClass="entr" presetSubtype="0" fill="hold" grpId="0" nodeType="afterEffect">
                                  <p:stCondLst>
                                    <p:cond delay="10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par>
                          <p:cTn id="62" fill="hold">
                            <p:stCondLst>
                              <p:cond delay="12500"/>
                            </p:stCondLst>
                            <p:childTnLst>
                              <p:par>
                                <p:cTn id="63" presetID="10" presetClass="entr" presetSubtype="0" fill="hold" grpId="0" nodeType="afterEffect">
                                  <p:stCondLst>
                                    <p:cond delay="100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par>
                          <p:cTn id="69" fill="hold">
                            <p:stCondLst>
                              <p:cond delay="14000"/>
                            </p:stCondLst>
                            <p:childTnLst>
                              <p:par>
                                <p:cTn id="70" presetID="10" presetClass="entr" presetSubtype="0" fill="hold" grpId="0" nodeType="afterEffect">
                                  <p:stCondLst>
                                    <p:cond delay="10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15500"/>
                            </p:stCondLst>
                            <p:childTnLst>
                              <p:par>
                                <p:cTn id="77" presetID="10" presetClass="entr" presetSubtype="0" fill="hold" grpId="0" nodeType="afterEffect">
                                  <p:stCondLst>
                                    <p:cond delay="100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grpId="0" nodeType="withEffect">
                                  <p:stCondLst>
                                    <p:cond delay="100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17000"/>
                            </p:stCondLst>
                            <p:childTnLst>
                              <p:par>
                                <p:cTn id="84" presetID="2" presetClass="exit" presetSubtype="2" accel="100000" fill="hold" nodeType="afterEffect">
                                  <p:stCondLst>
                                    <p:cond delay="5000"/>
                                  </p:stCondLst>
                                  <p:childTnLst>
                                    <p:anim calcmode="lin" valueType="num">
                                      <p:cBhvr additive="base">
                                        <p:cTn id="85" dur="250"/>
                                        <p:tgtEl>
                                          <p:spTgt spid="3"/>
                                        </p:tgtEl>
                                        <p:attrNameLst>
                                          <p:attrName>ppt_x</p:attrName>
                                        </p:attrNameLst>
                                      </p:cBhvr>
                                      <p:tavLst>
                                        <p:tav tm="0">
                                          <p:val>
                                            <p:strVal val="ppt_x"/>
                                          </p:val>
                                        </p:tav>
                                        <p:tav tm="100000">
                                          <p:val>
                                            <p:strVal val="1+ppt_w/2"/>
                                          </p:val>
                                        </p:tav>
                                      </p:tavLst>
                                    </p:anim>
                                    <p:anim calcmode="lin" valueType="num">
                                      <p:cBhvr additive="base">
                                        <p:cTn id="86" dur="250"/>
                                        <p:tgtEl>
                                          <p:spTgt spid="3"/>
                                        </p:tgtEl>
                                        <p:attrNameLst>
                                          <p:attrName>ppt_y</p:attrName>
                                        </p:attrNameLst>
                                      </p:cBhvr>
                                      <p:tavLst>
                                        <p:tav tm="0">
                                          <p:val>
                                            <p:strVal val="ppt_y"/>
                                          </p:val>
                                        </p:tav>
                                        <p:tav tm="100000">
                                          <p:val>
                                            <p:strVal val="ppt_y"/>
                                          </p:val>
                                        </p:tav>
                                      </p:tavLst>
                                    </p:anim>
                                    <p:set>
                                      <p:cBhvr>
                                        <p:cTn id="87" dur="1" fill="hold">
                                          <p:stCondLst>
                                            <p:cond delay="249"/>
                                          </p:stCondLst>
                                        </p:cTn>
                                        <p:tgtEl>
                                          <p:spTgt spid="3"/>
                                        </p:tgtEl>
                                        <p:attrNameLst>
                                          <p:attrName>style.visibility</p:attrName>
                                        </p:attrNameLst>
                                      </p:cBhvr>
                                      <p:to>
                                        <p:strVal val="hidden"/>
                                      </p:to>
                                    </p:set>
                                  </p:childTnLst>
                                </p:cTn>
                              </p:par>
                              <p:par>
                                <p:cTn id="88" presetID="2" presetClass="exit" presetSubtype="2" accel="100000" fill="hold" grpId="1" nodeType="withEffect">
                                  <p:stCondLst>
                                    <p:cond delay="5000"/>
                                  </p:stCondLst>
                                  <p:childTnLst>
                                    <p:anim calcmode="lin" valueType="num">
                                      <p:cBhvr additive="base">
                                        <p:cTn id="89" dur="250"/>
                                        <p:tgtEl>
                                          <p:spTgt spid="36"/>
                                        </p:tgtEl>
                                        <p:attrNameLst>
                                          <p:attrName>ppt_x</p:attrName>
                                        </p:attrNameLst>
                                      </p:cBhvr>
                                      <p:tavLst>
                                        <p:tav tm="0">
                                          <p:val>
                                            <p:strVal val="ppt_x"/>
                                          </p:val>
                                        </p:tav>
                                        <p:tav tm="100000">
                                          <p:val>
                                            <p:strVal val="1+ppt_w/2"/>
                                          </p:val>
                                        </p:tav>
                                      </p:tavLst>
                                    </p:anim>
                                    <p:anim calcmode="lin" valueType="num">
                                      <p:cBhvr additive="base">
                                        <p:cTn id="90" dur="250"/>
                                        <p:tgtEl>
                                          <p:spTgt spid="36"/>
                                        </p:tgtEl>
                                        <p:attrNameLst>
                                          <p:attrName>ppt_y</p:attrName>
                                        </p:attrNameLst>
                                      </p:cBhvr>
                                      <p:tavLst>
                                        <p:tav tm="0">
                                          <p:val>
                                            <p:strVal val="ppt_y"/>
                                          </p:val>
                                        </p:tav>
                                        <p:tav tm="100000">
                                          <p:val>
                                            <p:strVal val="ppt_y"/>
                                          </p:val>
                                        </p:tav>
                                      </p:tavLst>
                                    </p:anim>
                                    <p:set>
                                      <p:cBhvr>
                                        <p:cTn id="91" dur="1" fill="hold">
                                          <p:stCondLst>
                                            <p:cond delay="249"/>
                                          </p:stCondLst>
                                        </p:cTn>
                                        <p:tgtEl>
                                          <p:spTgt spid="36"/>
                                        </p:tgtEl>
                                        <p:attrNameLst>
                                          <p:attrName>style.visibility</p:attrName>
                                        </p:attrNameLst>
                                      </p:cBhvr>
                                      <p:to>
                                        <p:strVal val="hidden"/>
                                      </p:to>
                                    </p:set>
                                  </p:childTnLst>
                                </p:cTn>
                              </p:par>
                              <p:par>
                                <p:cTn id="92" presetID="2" presetClass="exit" presetSubtype="2" accel="100000" fill="hold" grpId="1" nodeType="withEffect">
                                  <p:stCondLst>
                                    <p:cond delay="5000"/>
                                  </p:stCondLst>
                                  <p:childTnLst>
                                    <p:anim calcmode="lin" valueType="num">
                                      <p:cBhvr additive="base">
                                        <p:cTn id="93" dur="250"/>
                                        <p:tgtEl>
                                          <p:spTgt spid="37"/>
                                        </p:tgtEl>
                                        <p:attrNameLst>
                                          <p:attrName>ppt_x</p:attrName>
                                        </p:attrNameLst>
                                      </p:cBhvr>
                                      <p:tavLst>
                                        <p:tav tm="0">
                                          <p:val>
                                            <p:strVal val="ppt_x"/>
                                          </p:val>
                                        </p:tav>
                                        <p:tav tm="100000">
                                          <p:val>
                                            <p:strVal val="1+ppt_w/2"/>
                                          </p:val>
                                        </p:tav>
                                      </p:tavLst>
                                    </p:anim>
                                    <p:anim calcmode="lin" valueType="num">
                                      <p:cBhvr additive="base">
                                        <p:cTn id="94" dur="250"/>
                                        <p:tgtEl>
                                          <p:spTgt spid="37"/>
                                        </p:tgtEl>
                                        <p:attrNameLst>
                                          <p:attrName>ppt_y</p:attrName>
                                        </p:attrNameLst>
                                      </p:cBhvr>
                                      <p:tavLst>
                                        <p:tav tm="0">
                                          <p:val>
                                            <p:strVal val="ppt_y"/>
                                          </p:val>
                                        </p:tav>
                                        <p:tav tm="100000">
                                          <p:val>
                                            <p:strVal val="ppt_y"/>
                                          </p:val>
                                        </p:tav>
                                      </p:tavLst>
                                    </p:anim>
                                    <p:set>
                                      <p:cBhvr>
                                        <p:cTn id="95" dur="1" fill="hold">
                                          <p:stCondLst>
                                            <p:cond delay="249"/>
                                          </p:stCondLst>
                                        </p:cTn>
                                        <p:tgtEl>
                                          <p:spTgt spid="37"/>
                                        </p:tgtEl>
                                        <p:attrNameLst>
                                          <p:attrName>style.visibility</p:attrName>
                                        </p:attrNameLst>
                                      </p:cBhvr>
                                      <p:to>
                                        <p:strVal val="hidden"/>
                                      </p:to>
                                    </p:set>
                                  </p:childTnLst>
                                </p:cTn>
                              </p:par>
                              <p:par>
                                <p:cTn id="96" presetID="2" presetClass="exit" presetSubtype="2" accel="100000" fill="hold" grpId="1" nodeType="withEffect">
                                  <p:stCondLst>
                                    <p:cond delay="5000"/>
                                  </p:stCondLst>
                                  <p:childTnLst>
                                    <p:anim calcmode="lin" valueType="num">
                                      <p:cBhvr additive="base">
                                        <p:cTn id="97" dur="250"/>
                                        <p:tgtEl>
                                          <p:spTgt spid="52"/>
                                        </p:tgtEl>
                                        <p:attrNameLst>
                                          <p:attrName>ppt_x</p:attrName>
                                        </p:attrNameLst>
                                      </p:cBhvr>
                                      <p:tavLst>
                                        <p:tav tm="0">
                                          <p:val>
                                            <p:strVal val="ppt_x"/>
                                          </p:val>
                                        </p:tav>
                                        <p:tav tm="100000">
                                          <p:val>
                                            <p:strVal val="1+ppt_w/2"/>
                                          </p:val>
                                        </p:tav>
                                      </p:tavLst>
                                    </p:anim>
                                    <p:anim calcmode="lin" valueType="num">
                                      <p:cBhvr additive="base">
                                        <p:cTn id="98" dur="250"/>
                                        <p:tgtEl>
                                          <p:spTgt spid="52"/>
                                        </p:tgtEl>
                                        <p:attrNameLst>
                                          <p:attrName>ppt_y</p:attrName>
                                        </p:attrNameLst>
                                      </p:cBhvr>
                                      <p:tavLst>
                                        <p:tav tm="0">
                                          <p:val>
                                            <p:strVal val="ppt_y"/>
                                          </p:val>
                                        </p:tav>
                                        <p:tav tm="100000">
                                          <p:val>
                                            <p:strVal val="ppt_y"/>
                                          </p:val>
                                        </p:tav>
                                      </p:tavLst>
                                    </p:anim>
                                    <p:set>
                                      <p:cBhvr>
                                        <p:cTn id="99" dur="1" fill="hold">
                                          <p:stCondLst>
                                            <p:cond delay="249"/>
                                          </p:stCondLst>
                                        </p:cTn>
                                        <p:tgtEl>
                                          <p:spTgt spid="52"/>
                                        </p:tgtEl>
                                        <p:attrNameLst>
                                          <p:attrName>style.visibility</p:attrName>
                                        </p:attrNameLst>
                                      </p:cBhvr>
                                      <p:to>
                                        <p:strVal val="hidden"/>
                                      </p:to>
                                    </p:set>
                                  </p:childTnLst>
                                </p:cTn>
                              </p:par>
                              <p:par>
                                <p:cTn id="100" presetID="2" presetClass="exit" presetSubtype="2" accel="100000" fill="hold" grpId="1" nodeType="withEffect">
                                  <p:stCondLst>
                                    <p:cond delay="5000"/>
                                  </p:stCondLst>
                                  <p:childTnLst>
                                    <p:anim calcmode="lin" valueType="num">
                                      <p:cBhvr additive="base">
                                        <p:cTn id="101" dur="250"/>
                                        <p:tgtEl>
                                          <p:spTgt spid="38"/>
                                        </p:tgtEl>
                                        <p:attrNameLst>
                                          <p:attrName>ppt_x</p:attrName>
                                        </p:attrNameLst>
                                      </p:cBhvr>
                                      <p:tavLst>
                                        <p:tav tm="0">
                                          <p:val>
                                            <p:strVal val="ppt_x"/>
                                          </p:val>
                                        </p:tav>
                                        <p:tav tm="100000">
                                          <p:val>
                                            <p:strVal val="1+ppt_w/2"/>
                                          </p:val>
                                        </p:tav>
                                      </p:tavLst>
                                    </p:anim>
                                    <p:anim calcmode="lin" valueType="num">
                                      <p:cBhvr additive="base">
                                        <p:cTn id="102" dur="250"/>
                                        <p:tgtEl>
                                          <p:spTgt spid="38"/>
                                        </p:tgtEl>
                                        <p:attrNameLst>
                                          <p:attrName>ppt_y</p:attrName>
                                        </p:attrNameLst>
                                      </p:cBhvr>
                                      <p:tavLst>
                                        <p:tav tm="0">
                                          <p:val>
                                            <p:strVal val="ppt_y"/>
                                          </p:val>
                                        </p:tav>
                                        <p:tav tm="100000">
                                          <p:val>
                                            <p:strVal val="ppt_y"/>
                                          </p:val>
                                        </p:tav>
                                      </p:tavLst>
                                    </p:anim>
                                    <p:set>
                                      <p:cBhvr>
                                        <p:cTn id="103" dur="1" fill="hold">
                                          <p:stCondLst>
                                            <p:cond delay="249"/>
                                          </p:stCondLst>
                                        </p:cTn>
                                        <p:tgtEl>
                                          <p:spTgt spid="38"/>
                                        </p:tgtEl>
                                        <p:attrNameLst>
                                          <p:attrName>style.visibility</p:attrName>
                                        </p:attrNameLst>
                                      </p:cBhvr>
                                      <p:to>
                                        <p:strVal val="hidden"/>
                                      </p:to>
                                    </p:set>
                                  </p:childTnLst>
                                </p:cTn>
                              </p:par>
                              <p:par>
                                <p:cTn id="104" presetID="2" presetClass="exit" presetSubtype="2" accel="100000" fill="hold" grpId="1" nodeType="withEffect">
                                  <p:stCondLst>
                                    <p:cond delay="5000"/>
                                  </p:stCondLst>
                                  <p:childTnLst>
                                    <p:anim calcmode="lin" valueType="num">
                                      <p:cBhvr additive="base">
                                        <p:cTn id="105" dur="250"/>
                                        <p:tgtEl>
                                          <p:spTgt spid="53"/>
                                        </p:tgtEl>
                                        <p:attrNameLst>
                                          <p:attrName>ppt_x</p:attrName>
                                        </p:attrNameLst>
                                      </p:cBhvr>
                                      <p:tavLst>
                                        <p:tav tm="0">
                                          <p:val>
                                            <p:strVal val="ppt_x"/>
                                          </p:val>
                                        </p:tav>
                                        <p:tav tm="100000">
                                          <p:val>
                                            <p:strVal val="1+ppt_w/2"/>
                                          </p:val>
                                        </p:tav>
                                      </p:tavLst>
                                    </p:anim>
                                    <p:anim calcmode="lin" valueType="num">
                                      <p:cBhvr additive="base">
                                        <p:cTn id="106" dur="250"/>
                                        <p:tgtEl>
                                          <p:spTgt spid="53"/>
                                        </p:tgtEl>
                                        <p:attrNameLst>
                                          <p:attrName>ppt_y</p:attrName>
                                        </p:attrNameLst>
                                      </p:cBhvr>
                                      <p:tavLst>
                                        <p:tav tm="0">
                                          <p:val>
                                            <p:strVal val="ppt_y"/>
                                          </p:val>
                                        </p:tav>
                                        <p:tav tm="100000">
                                          <p:val>
                                            <p:strVal val="ppt_y"/>
                                          </p:val>
                                        </p:tav>
                                      </p:tavLst>
                                    </p:anim>
                                    <p:set>
                                      <p:cBhvr>
                                        <p:cTn id="107" dur="1" fill="hold">
                                          <p:stCondLst>
                                            <p:cond delay="249"/>
                                          </p:stCondLst>
                                        </p:cTn>
                                        <p:tgtEl>
                                          <p:spTgt spid="53"/>
                                        </p:tgtEl>
                                        <p:attrNameLst>
                                          <p:attrName>style.visibility</p:attrName>
                                        </p:attrNameLst>
                                      </p:cBhvr>
                                      <p:to>
                                        <p:strVal val="hidden"/>
                                      </p:to>
                                    </p:set>
                                  </p:childTnLst>
                                </p:cTn>
                              </p:par>
                              <p:par>
                                <p:cTn id="108" presetID="2" presetClass="exit" presetSubtype="2" accel="100000" fill="hold" grpId="1" nodeType="withEffect">
                                  <p:stCondLst>
                                    <p:cond delay="5000"/>
                                  </p:stCondLst>
                                  <p:childTnLst>
                                    <p:anim calcmode="lin" valueType="num">
                                      <p:cBhvr additive="base">
                                        <p:cTn id="109" dur="250"/>
                                        <p:tgtEl>
                                          <p:spTgt spid="39"/>
                                        </p:tgtEl>
                                        <p:attrNameLst>
                                          <p:attrName>ppt_x</p:attrName>
                                        </p:attrNameLst>
                                      </p:cBhvr>
                                      <p:tavLst>
                                        <p:tav tm="0">
                                          <p:val>
                                            <p:strVal val="ppt_x"/>
                                          </p:val>
                                        </p:tav>
                                        <p:tav tm="100000">
                                          <p:val>
                                            <p:strVal val="1+ppt_w/2"/>
                                          </p:val>
                                        </p:tav>
                                      </p:tavLst>
                                    </p:anim>
                                    <p:anim calcmode="lin" valueType="num">
                                      <p:cBhvr additive="base">
                                        <p:cTn id="110" dur="250"/>
                                        <p:tgtEl>
                                          <p:spTgt spid="39"/>
                                        </p:tgtEl>
                                        <p:attrNameLst>
                                          <p:attrName>ppt_y</p:attrName>
                                        </p:attrNameLst>
                                      </p:cBhvr>
                                      <p:tavLst>
                                        <p:tav tm="0">
                                          <p:val>
                                            <p:strVal val="ppt_y"/>
                                          </p:val>
                                        </p:tav>
                                        <p:tav tm="100000">
                                          <p:val>
                                            <p:strVal val="ppt_y"/>
                                          </p:val>
                                        </p:tav>
                                      </p:tavLst>
                                    </p:anim>
                                    <p:set>
                                      <p:cBhvr>
                                        <p:cTn id="111" dur="1" fill="hold">
                                          <p:stCondLst>
                                            <p:cond delay="249"/>
                                          </p:stCondLst>
                                        </p:cTn>
                                        <p:tgtEl>
                                          <p:spTgt spid="39"/>
                                        </p:tgtEl>
                                        <p:attrNameLst>
                                          <p:attrName>style.visibility</p:attrName>
                                        </p:attrNameLst>
                                      </p:cBhvr>
                                      <p:to>
                                        <p:strVal val="hidden"/>
                                      </p:to>
                                    </p:set>
                                  </p:childTnLst>
                                </p:cTn>
                              </p:par>
                              <p:par>
                                <p:cTn id="112" presetID="2" presetClass="exit" presetSubtype="2" accel="100000" fill="hold" grpId="1" nodeType="withEffect">
                                  <p:stCondLst>
                                    <p:cond delay="5000"/>
                                  </p:stCondLst>
                                  <p:childTnLst>
                                    <p:anim calcmode="lin" valueType="num">
                                      <p:cBhvr additive="base">
                                        <p:cTn id="113" dur="250"/>
                                        <p:tgtEl>
                                          <p:spTgt spid="58"/>
                                        </p:tgtEl>
                                        <p:attrNameLst>
                                          <p:attrName>ppt_x</p:attrName>
                                        </p:attrNameLst>
                                      </p:cBhvr>
                                      <p:tavLst>
                                        <p:tav tm="0">
                                          <p:val>
                                            <p:strVal val="ppt_x"/>
                                          </p:val>
                                        </p:tav>
                                        <p:tav tm="100000">
                                          <p:val>
                                            <p:strVal val="1+ppt_w/2"/>
                                          </p:val>
                                        </p:tav>
                                      </p:tavLst>
                                    </p:anim>
                                    <p:anim calcmode="lin" valueType="num">
                                      <p:cBhvr additive="base">
                                        <p:cTn id="114" dur="250"/>
                                        <p:tgtEl>
                                          <p:spTgt spid="58"/>
                                        </p:tgtEl>
                                        <p:attrNameLst>
                                          <p:attrName>ppt_y</p:attrName>
                                        </p:attrNameLst>
                                      </p:cBhvr>
                                      <p:tavLst>
                                        <p:tav tm="0">
                                          <p:val>
                                            <p:strVal val="ppt_y"/>
                                          </p:val>
                                        </p:tav>
                                        <p:tav tm="100000">
                                          <p:val>
                                            <p:strVal val="ppt_y"/>
                                          </p:val>
                                        </p:tav>
                                      </p:tavLst>
                                    </p:anim>
                                    <p:set>
                                      <p:cBhvr>
                                        <p:cTn id="115" dur="1" fill="hold">
                                          <p:stCondLst>
                                            <p:cond delay="249"/>
                                          </p:stCondLst>
                                        </p:cTn>
                                        <p:tgtEl>
                                          <p:spTgt spid="58"/>
                                        </p:tgtEl>
                                        <p:attrNameLst>
                                          <p:attrName>style.visibility</p:attrName>
                                        </p:attrNameLst>
                                      </p:cBhvr>
                                      <p:to>
                                        <p:strVal val="hidden"/>
                                      </p:to>
                                    </p:set>
                                  </p:childTnLst>
                                </p:cTn>
                              </p:par>
                              <p:par>
                                <p:cTn id="116" presetID="2" presetClass="exit" presetSubtype="2" accel="100000" fill="hold" grpId="1" nodeType="withEffect">
                                  <p:stCondLst>
                                    <p:cond delay="5000"/>
                                  </p:stCondLst>
                                  <p:childTnLst>
                                    <p:anim calcmode="lin" valueType="num">
                                      <p:cBhvr additive="base">
                                        <p:cTn id="117" dur="250"/>
                                        <p:tgtEl>
                                          <p:spTgt spid="40"/>
                                        </p:tgtEl>
                                        <p:attrNameLst>
                                          <p:attrName>ppt_x</p:attrName>
                                        </p:attrNameLst>
                                      </p:cBhvr>
                                      <p:tavLst>
                                        <p:tav tm="0">
                                          <p:val>
                                            <p:strVal val="ppt_x"/>
                                          </p:val>
                                        </p:tav>
                                        <p:tav tm="100000">
                                          <p:val>
                                            <p:strVal val="1+ppt_w/2"/>
                                          </p:val>
                                        </p:tav>
                                      </p:tavLst>
                                    </p:anim>
                                    <p:anim calcmode="lin" valueType="num">
                                      <p:cBhvr additive="base">
                                        <p:cTn id="118" dur="250"/>
                                        <p:tgtEl>
                                          <p:spTgt spid="40"/>
                                        </p:tgtEl>
                                        <p:attrNameLst>
                                          <p:attrName>ppt_y</p:attrName>
                                        </p:attrNameLst>
                                      </p:cBhvr>
                                      <p:tavLst>
                                        <p:tav tm="0">
                                          <p:val>
                                            <p:strVal val="ppt_y"/>
                                          </p:val>
                                        </p:tav>
                                        <p:tav tm="100000">
                                          <p:val>
                                            <p:strVal val="ppt_y"/>
                                          </p:val>
                                        </p:tav>
                                      </p:tavLst>
                                    </p:anim>
                                    <p:set>
                                      <p:cBhvr>
                                        <p:cTn id="119" dur="1" fill="hold">
                                          <p:stCondLst>
                                            <p:cond delay="249"/>
                                          </p:stCondLst>
                                        </p:cTn>
                                        <p:tgtEl>
                                          <p:spTgt spid="40"/>
                                        </p:tgtEl>
                                        <p:attrNameLst>
                                          <p:attrName>style.visibility</p:attrName>
                                        </p:attrNameLst>
                                      </p:cBhvr>
                                      <p:to>
                                        <p:strVal val="hidden"/>
                                      </p:to>
                                    </p:set>
                                  </p:childTnLst>
                                </p:cTn>
                              </p:par>
                              <p:par>
                                <p:cTn id="120" presetID="2" presetClass="exit" presetSubtype="2" accel="100000" fill="hold" grpId="1" nodeType="withEffect">
                                  <p:stCondLst>
                                    <p:cond delay="5000"/>
                                  </p:stCondLst>
                                  <p:childTnLst>
                                    <p:anim calcmode="lin" valueType="num">
                                      <p:cBhvr additive="base">
                                        <p:cTn id="121" dur="250"/>
                                        <p:tgtEl>
                                          <p:spTgt spid="49"/>
                                        </p:tgtEl>
                                        <p:attrNameLst>
                                          <p:attrName>ppt_x</p:attrName>
                                        </p:attrNameLst>
                                      </p:cBhvr>
                                      <p:tavLst>
                                        <p:tav tm="0">
                                          <p:val>
                                            <p:strVal val="ppt_x"/>
                                          </p:val>
                                        </p:tav>
                                        <p:tav tm="100000">
                                          <p:val>
                                            <p:strVal val="1+ppt_w/2"/>
                                          </p:val>
                                        </p:tav>
                                      </p:tavLst>
                                    </p:anim>
                                    <p:anim calcmode="lin" valueType="num">
                                      <p:cBhvr additive="base">
                                        <p:cTn id="122" dur="250"/>
                                        <p:tgtEl>
                                          <p:spTgt spid="49"/>
                                        </p:tgtEl>
                                        <p:attrNameLst>
                                          <p:attrName>ppt_y</p:attrName>
                                        </p:attrNameLst>
                                      </p:cBhvr>
                                      <p:tavLst>
                                        <p:tav tm="0">
                                          <p:val>
                                            <p:strVal val="ppt_y"/>
                                          </p:val>
                                        </p:tav>
                                        <p:tav tm="100000">
                                          <p:val>
                                            <p:strVal val="ppt_y"/>
                                          </p:val>
                                        </p:tav>
                                      </p:tavLst>
                                    </p:anim>
                                    <p:set>
                                      <p:cBhvr>
                                        <p:cTn id="123" dur="1" fill="hold">
                                          <p:stCondLst>
                                            <p:cond delay="249"/>
                                          </p:stCondLst>
                                        </p:cTn>
                                        <p:tgtEl>
                                          <p:spTgt spid="49"/>
                                        </p:tgtEl>
                                        <p:attrNameLst>
                                          <p:attrName>style.visibility</p:attrName>
                                        </p:attrNameLst>
                                      </p:cBhvr>
                                      <p:to>
                                        <p:strVal val="hidden"/>
                                      </p:to>
                                    </p:set>
                                  </p:childTnLst>
                                </p:cTn>
                              </p:par>
                              <p:par>
                                <p:cTn id="124" presetID="2" presetClass="exit" presetSubtype="2" accel="100000" fill="hold" grpId="1" nodeType="withEffect">
                                  <p:stCondLst>
                                    <p:cond delay="5000"/>
                                  </p:stCondLst>
                                  <p:childTnLst>
                                    <p:anim calcmode="lin" valueType="num">
                                      <p:cBhvr additive="base">
                                        <p:cTn id="125" dur="250"/>
                                        <p:tgtEl>
                                          <p:spTgt spid="41"/>
                                        </p:tgtEl>
                                        <p:attrNameLst>
                                          <p:attrName>ppt_x</p:attrName>
                                        </p:attrNameLst>
                                      </p:cBhvr>
                                      <p:tavLst>
                                        <p:tav tm="0">
                                          <p:val>
                                            <p:strVal val="ppt_x"/>
                                          </p:val>
                                        </p:tav>
                                        <p:tav tm="100000">
                                          <p:val>
                                            <p:strVal val="1+ppt_w/2"/>
                                          </p:val>
                                        </p:tav>
                                      </p:tavLst>
                                    </p:anim>
                                    <p:anim calcmode="lin" valueType="num">
                                      <p:cBhvr additive="base">
                                        <p:cTn id="126" dur="250"/>
                                        <p:tgtEl>
                                          <p:spTgt spid="41"/>
                                        </p:tgtEl>
                                        <p:attrNameLst>
                                          <p:attrName>ppt_y</p:attrName>
                                        </p:attrNameLst>
                                      </p:cBhvr>
                                      <p:tavLst>
                                        <p:tav tm="0">
                                          <p:val>
                                            <p:strVal val="ppt_y"/>
                                          </p:val>
                                        </p:tav>
                                        <p:tav tm="100000">
                                          <p:val>
                                            <p:strVal val="ppt_y"/>
                                          </p:val>
                                        </p:tav>
                                      </p:tavLst>
                                    </p:anim>
                                    <p:set>
                                      <p:cBhvr>
                                        <p:cTn id="127" dur="1" fill="hold">
                                          <p:stCondLst>
                                            <p:cond delay="249"/>
                                          </p:stCondLst>
                                        </p:cTn>
                                        <p:tgtEl>
                                          <p:spTgt spid="41"/>
                                        </p:tgtEl>
                                        <p:attrNameLst>
                                          <p:attrName>style.visibility</p:attrName>
                                        </p:attrNameLst>
                                      </p:cBhvr>
                                      <p:to>
                                        <p:strVal val="hidden"/>
                                      </p:to>
                                    </p:set>
                                  </p:childTnLst>
                                </p:cTn>
                              </p:par>
                              <p:par>
                                <p:cTn id="128" presetID="2" presetClass="exit" presetSubtype="2" accel="100000" fill="hold" grpId="1" nodeType="withEffect">
                                  <p:stCondLst>
                                    <p:cond delay="5000"/>
                                  </p:stCondLst>
                                  <p:childTnLst>
                                    <p:anim calcmode="lin" valueType="num">
                                      <p:cBhvr additive="base">
                                        <p:cTn id="129" dur="250"/>
                                        <p:tgtEl>
                                          <p:spTgt spid="55"/>
                                        </p:tgtEl>
                                        <p:attrNameLst>
                                          <p:attrName>ppt_x</p:attrName>
                                        </p:attrNameLst>
                                      </p:cBhvr>
                                      <p:tavLst>
                                        <p:tav tm="0">
                                          <p:val>
                                            <p:strVal val="ppt_x"/>
                                          </p:val>
                                        </p:tav>
                                        <p:tav tm="100000">
                                          <p:val>
                                            <p:strVal val="1+ppt_w/2"/>
                                          </p:val>
                                        </p:tav>
                                      </p:tavLst>
                                    </p:anim>
                                    <p:anim calcmode="lin" valueType="num">
                                      <p:cBhvr additive="base">
                                        <p:cTn id="130" dur="250"/>
                                        <p:tgtEl>
                                          <p:spTgt spid="55"/>
                                        </p:tgtEl>
                                        <p:attrNameLst>
                                          <p:attrName>ppt_y</p:attrName>
                                        </p:attrNameLst>
                                      </p:cBhvr>
                                      <p:tavLst>
                                        <p:tav tm="0">
                                          <p:val>
                                            <p:strVal val="ppt_y"/>
                                          </p:val>
                                        </p:tav>
                                        <p:tav tm="100000">
                                          <p:val>
                                            <p:strVal val="ppt_y"/>
                                          </p:val>
                                        </p:tav>
                                      </p:tavLst>
                                    </p:anim>
                                    <p:set>
                                      <p:cBhvr>
                                        <p:cTn id="131" dur="1" fill="hold">
                                          <p:stCondLst>
                                            <p:cond delay="249"/>
                                          </p:stCondLst>
                                        </p:cTn>
                                        <p:tgtEl>
                                          <p:spTgt spid="55"/>
                                        </p:tgtEl>
                                        <p:attrNameLst>
                                          <p:attrName>style.visibility</p:attrName>
                                        </p:attrNameLst>
                                      </p:cBhvr>
                                      <p:to>
                                        <p:strVal val="hidden"/>
                                      </p:to>
                                    </p:set>
                                  </p:childTnLst>
                                </p:cTn>
                              </p:par>
                              <p:par>
                                <p:cTn id="132" presetID="2" presetClass="exit" presetSubtype="2" accel="100000" fill="hold" grpId="1" nodeType="withEffect">
                                  <p:stCondLst>
                                    <p:cond delay="5000"/>
                                  </p:stCondLst>
                                  <p:childTnLst>
                                    <p:anim calcmode="lin" valueType="num">
                                      <p:cBhvr additive="base">
                                        <p:cTn id="133" dur="250"/>
                                        <p:tgtEl>
                                          <p:spTgt spid="42"/>
                                        </p:tgtEl>
                                        <p:attrNameLst>
                                          <p:attrName>ppt_x</p:attrName>
                                        </p:attrNameLst>
                                      </p:cBhvr>
                                      <p:tavLst>
                                        <p:tav tm="0">
                                          <p:val>
                                            <p:strVal val="ppt_x"/>
                                          </p:val>
                                        </p:tav>
                                        <p:tav tm="100000">
                                          <p:val>
                                            <p:strVal val="1+ppt_w/2"/>
                                          </p:val>
                                        </p:tav>
                                      </p:tavLst>
                                    </p:anim>
                                    <p:anim calcmode="lin" valueType="num">
                                      <p:cBhvr additive="base">
                                        <p:cTn id="134" dur="250"/>
                                        <p:tgtEl>
                                          <p:spTgt spid="42"/>
                                        </p:tgtEl>
                                        <p:attrNameLst>
                                          <p:attrName>ppt_y</p:attrName>
                                        </p:attrNameLst>
                                      </p:cBhvr>
                                      <p:tavLst>
                                        <p:tav tm="0">
                                          <p:val>
                                            <p:strVal val="ppt_y"/>
                                          </p:val>
                                        </p:tav>
                                        <p:tav tm="100000">
                                          <p:val>
                                            <p:strVal val="ppt_y"/>
                                          </p:val>
                                        </p:tav>
                                      </p:tavLst>
                                    </p:anim>
                                    <p:set>
                                      <p:cBhvr>
                                        <p:cTn id="135" dur="1" fill="hold">
                                          <p:stCondLst>
                                            <p:cond delay="249"/>
                                          </p:stCondLst>
                                        </p:cTn>
                                        <p:tgtEl>
                                          <p:spTgt spid="42"/>
                                        </p:tgtEl>
                                        <p:attrNameLst>
                                          <p:attrName>style.visibility</p:attrName>
                                        </p:attrNameLst>
                                      </p:cBhvr>
                                      <p:to>
                                        <p:strVal val="hidden"/>
                                      </p:to>
                                    </p:set>
                                  </p:childTnLst>
                                </p:cTn>
                              </p:par>
                              <p:par>
                                <p:cTn id="136" presetID="2" presetClass="exit" presetSubtype="2" accel="100000" fill="hold" grpId="1" nodeType="withEffect">
                                  <p:stCondLst>
                                    <p:cond delay="5000"/>
                                  </p:stCondLst>
                                  <p:childTnLst>
                                    <p:anim calcmode="lin" valueType="num">
                                      <p:cBhvr additive="base">
                                        <p:cTn id="137" dur="250"/>
                                        <p:tgtEl>
                                          <p:spTgt spid="57"/>
                                        </p:tgtEl>
                                        <p:attrNameLst>
                                          <p:attrName>ppt_x</p:attrName>
                                        </p:attrNameLst>
                                      </p:cBhvr>
                                      <p:tavLst>
                                        <p:tav tm="0">
                                          <p:val>
                                            <p:strVal val="ppt_x"/>
                                          </p:val>
                                        </p:tav>
                                        <p:tav tm="100000">
                                          <p:val>
                                            <p:strVal val="1+ppt_w/2"/>
                                          </p:val>
                                        </p:tav>
                                      </p:tavLst>
                                    </p:anim>
                                    <p:anim calcmode="lin" valueType="num">
                                      <p:cBhvr additive="base">
                                        <p:cTn id="138" dur="250"/>
                                        <p:tgtEl>
                                          <p:spTgt spid="57"/>
                                        </p:tgtEl>
                                        <p:attrNameLst>
                                          <p:attrName>ppt_y</p:attrName>
                                        </p:attrNameLst>
                                      </p:cBhvr>
                                      <p:tavLst>
                                        <p:tav tm="0">
                                          <p:val>
                                            <p:strVal val="ppt_y"/>
                                          </p:val>
                                        </p:tav>
                                        <p:tav tm="100000">
                                          <p:val>
                                            <p:strVal val="ppt_y"/>
                                          </p:val>
                                        </p:tav>
                                      </p:tavLst>
                                    </p:anim>
                                    <p:set>
                                      <p:cBhvr>
                                        <p:cTn id="139" dur="1" fill="hold">
                                          <p:stCondLst>
                                            <p:cond delay="249"/>
                                          </p:stCondLst>
                                        </p:cTn>
                                        <p:tgtEl>
                                          <p:spTgt spid="57"/>
                                        </p:tgtEl>
                                        <p:attrNameLst>
                                          <p:attrName>style.visibility</p:attrName>
                                        </p:attrNameLst>
                                      </p:cBhvr>
                                      <p:to>
                                        <p:strVal val="hidden"/>
                                      </p:to>
                                    </p:set>
                                  </p:childTnLst>
                                </p:cTn>
                              </p:par>
                              <p:par>
                                <p:cTn id="140" presetID="2" presetClass="exit" presetSubtype="2" accel="100000" fill="hold" grpId="1" nodeType="withEffect">
                                  <p:stCondLst>
                                    <p:cond delay="5000"/>
                                  </p:stCondLst>
                                  <p:childTnLst>
                                    <p:anim calcmode="lin" valueType="num">
                                      <p:cBhvr additive="base">
                                        <p:cTn id="141" dur="250"/>
                                        <p:tgtEl>
                                          <p:spTgt spid="43"/>
                                        </p:tgtEl>
                                        <p:attrNameLst>
                                          <p:attrName>ppt_x</p:attrName>
                                        </p:attrNameLst>
                                      </p:cBhvr>
                                      <p:tavLst>
                                        <p:tav tm="0">
                                          <p:val>
                                            <p:strVal val="ppt_x"/>
                                          </p:val>
                                        </p:tav>
                                        <p:tav tm="100000">
                                          <p:val>
                                            <p:strVal val="1+ppt_w/2"/>
                                          </p:val>
                                        </p:tav>
                                      </p:tavLst>
                                    </p:anim>
                                    <p:anim calcmode="lin" valueType="num">
                                      <p:cBhvr additive="base">
                                        <p:cTn id="142" dur="250"/>
                                        <p:tgtEl>
                                          <p:spTgt spid="43"/>
                                        </p:tgtEl>
                                        <p:attrNameLst>
                                          <p:attrName>ppt_y</p:attrName>
                                        </p:attrNameLst>
                                      </p:cBhvr>
                                      <p:tavLst>
                                        <p:tav tm="0">
                                          <p:val>
                                            <p:strVal val="ppt_y"/>
                                          </p:val>
                                        </p:tav>
                                        <p:tav tm="100000">
                                          <p:val>
                                            <p:strVal val="ppt_y"/>
                                          </p:val>
                                        </p:tav>
                                      </p:tavLst>
                                    </p:anim>
                                    <p:set>
                                      <p:cBhvr>
                                        <p:cTn id="143" dur="1" fill="hold">
                                          <p:stCondLst>
                                            <p:cond delay="249"/>
                                          </p:stCondLst>
                                        </p:cTn>
                                        <p:tgtEl>
                                          <p:spTgt spid="43"/>
                                        </p:tgtEl>
                                        <p:attrNameLst>
                                          <p:attrName>style.visibility</p:attrName>
                                        </p:attrNameLst>
                                      </p:cBhvr>
                                      <p:to>
                                        <p:strVal val="hidden"/>
                                      </p:to>
                                    </p:set>
                                  </p:childTnLst>
                                </p:cTn>
                              </p:par>
                              <p:par>
                                <p:cTn id="144" presetID="2" presetClass="exit" presetSubtype="2" accel="100000" fill="hold" grpId="1" nodeType="withEffect">
                                  <p:stCondLst>
                                    <p:cond delay="5000"/>
                                  </p:stCondLst>
                                  <p:childTnLst>
                                    <p:anim calcmode="lin" valueType="num">
                                      <p:cBhvr additive="base">
                                        <p:cTn id="145" dur="250"/>
                                        <p:tgtEl>
                                          <p:spTgt spid="54"/>
                                        </p:tgtEl>
                                        <p:attrNameLst>
                                          <p:attrName>ppt_x</p:attrName>
                                        </p:attrNameLst>
                                      </p:cBhvr>
                                      <p:tavLst>
                                        <p:tav tm="0">
                                          <p:val>
                                            <p:strVal val="ppt_x"/>
                                          </p:val>
                                        </p:tav>
                                        <p:tav tm="100000">
                                          <p:val>
                                            <p:strVal val="1+ppt_w/2"/>
                                          </p:val>
                                        </p:tav>
                                      </p:tavLst>
                                    </p:anim>
                                    <p:anim calcmode="lin" valueType="num">
                                      <p:cBhvr additive="base">
                                        <p:cTn id="146" dur="250"/>
                                        <p:tgtEl>
                                          <p:spTgt spid="54"/>
                                        </p:tgtEl>
                                        <p:attrNameLst>
                                          <p:attrName>ppt_y</p:attrName>
                                        </p:attrNameLst>
                                      </p:cBhvr>
                                      <p:tavLst>
                                        <p:tav tm="0">
                                          <p:val>
                                            <p:strVal val="ppt_y"/>
                                          </p:val>
                                        </p:tav>
                                        <p:tav tm="100000">
                                          <p:val>
                                            <p:strVal val="ppt_y"/>
                                          </p:val>
                                        </p:tav>
                                      </p:tavLst>
                                    </p:anim>
                                    <p:set>
                                      <p:cBhvr>
                                        <p:cTn id="147" dur="1" fill="hold">
                                          <p:stCondLst>
                                            <p:cond delay="249"/>
                                          </p:stCondLst>
                                        </p:cTn>
                                        <p:tgtEl>
                                          <p:spTgt spid="54"/>
                                        </p:tgtEl>
                                        <p:attrNameLst>
                                          <p:attrName>style.visibility</p:attrName>
                                        </p:attrNameLst>
                                      </p:cBhvr>
                                      <p:to>
                                        <p:strVal val="hidden"/>
                                      </p:to>
                                    </p:set>
                                  </p:childTnLst>
                                </p:cTn>
                              </p:par>
                              <p:par>
                                <p:cTn id="148" presetID="2" presetClass="exit" presetSubtype="2" accel="100000" fill="hold" grpId="1" nodeType="withEffect">
                                  <p:stCondLst>
                                    <p:cond delay="5000"/>
                                  </p:stCondLst>
                                  <p:childTnLst>
                                    <p:anim calcmode="lin" valueType="num">
                                      <p:cBhvr additive="base">
                                        <p:cTn id="149" dur="250"/>
                                        <p:tgtEl>
                                          <p:spTgt spid="44"/>
                                        </p:tgtEl>
                                        <p:attrNameLst>
                                          <p:attrName>ppt_x</p:attrName>
                                        </p:attrNameLst>
                                      </p:cBhvr>
                                      <p:tavLst>
                                        <p:tav tm="0">
                                          <p:val>
                                            <p:strVal val="ppt_x"/>
                                          </p:val>
                                        </p:tav>
                                        <p:tav tm="100000">
                                          <p:val>
                                            <p:strVal val="1+ppt_w/2"/>
                                          </p:val>
                                        </p:tav>
                                      </p:tavLst>
                                    </p:anim>
                                    <p:anim calcmode="lin" valueType="num">
                                      <p:cBhvr additive="base">
                                        <p:cTn id="150" dur="250"/>
                                        <p:tgtEl>
                                          <p:spTgt spid="44"/>
                                        </p:tgtEl>
                                        <p:attrNameLst>
                                          <p:attrName>ppt_y</p:attrName>
                                        </p:attrNameLst>
                                      </p:cBhvr>
                                      <p:tavLst>
                                        <p:tav tm="0">
                                          <p:val>
                                            <p:strVal val="ppt_y"/>
                                          </p:val>
                                        </p:tav>
                                        <p:tav tm="100000">
                                          <p:val>
                                            <p:strVal val="ppt_y"/>
                                          </p:val>
                                        </p:tav>
                                      </p:tavLst>
                                    </p:anim>
                                    <p:set>
                                      <p:cBhvr>
                                        <p:cTn id="151" dur="1" fill="hold">
                                          <p:stCondLst>
                                            <p:cond delay="249"/>
                                          </p:stCondLst>
                                        </p:cTn>
                                        <p:tgtEl>
                                          <p:spTgt spid="44"/>
                                        </p:tgtEl>
                                        <p:attrNameLst>
                                          <p:attrName>style.visibility</p:attrName>
                                        </p:attrNameLst>
                                      </p:cBhvr>
                                      <p:to>
                                        <p:strVal val="hidden"/>
                                      </p:to>
                                    </p:set>
                                  </p:childTnLst>
                                </p:cTn>
                              </p:par>
                              <p:par>
                                <p:cTn id="152" presetID="2" presetClass="exit" presetSubtype="2" accel="100000" fill="hold" grpId="1" nodeType="withEffect">
                                  <p:stCondLst>
                                    <p:cond delay="5000"/>
                                  </p:stCondLst>
                                  <p:childTnLst>
                                    <p:anim calcmode="lin" valueType="num">
                                      <p:cBhvr additive="base">
                                        <p:cTn id="153" dur="250"/>
                                        <p:tgtEl>
                                          <p:spTgt spid="47"/>
                                        </p:tgtEl>
                                        <p:attrNameLst>
                                          <p:attrName>ppt_x</p:attrName>
                                        </p:attrNameLst>
                                      </p:cBhvr>
                                      <p:tavLst>
                                        <p:tav tm="0">
                                          <p:val>
                                            <p:strVal val="ppt_x"/>
                                          </p:val>
                                        </p:tav>
                                        <p:tav tm="100000">
                                          <p:val>
                                            <p:strVal val="1+ppt_w/2"/>
                                          </p:val>
                                        </p:tav>
                                      </p:tavLst>
                                    </p:anim>
                                    <p:anim calcmode="lin" valueType="num">
                                      <p:cBhvr additive="base">
                                        <p:cTn id="154" dur="250"/>
                                        <p:tgtEl>
                                          <p:spTgt spid="47"/>
                                        </p:tgtEl>
                                        <p:attrNameLst>
                                          <p:attrName>ppt_y</p:attrName>
                                        </p:attrNameLst>
                                      </p:cBhvr>
                                      <p:tavLst>
                                        <p:tav tm="0">
                                          <p:val>
                                            <p:strVal val="ppt_y"/>
                                          </p:val>
                                        </p:tav>
                                        <p:tav tm="100000">
                                          <p:val>
                                            <p:strVal val="ppt_y"/>
                                          </p:val>
                                        </p:tav>
                                      </p:tavLst>
                                    </p:anim>
                                    <p:set>
                                      <p:cBhvr>
                                        <p:cTn id="155" dur="1" fill="hold">
                                          <p:stCondLst>
                                            <p:cond delay="249"/>
                                          </p:stCondLst>
                                        </p:cTn>
                                        <p:tgtEl>
                                          <p:spTgt spid="47"/>
                                        </p:tgtEl>
                                        <p:attrNameLst>
                                          <p:attrName>style.visibility</p:attrName>
                                        </p:attrNameLst>
                                      </p:cBhvr>
                                      <p:to>
                                        <p:strVal val="hidden"/>
                                      </p:to>
                                    </p:set>
                                  </p:childTnLst>
                                </p:cTn>
                              </p:par>
                              <p:par>
                                <p:cTn id="156" presetID="2" presetClass="exit" presetSubtype="2" accel="100000" fill="hold" grpId="1" nodeType="withEffect">
                                  <p:stCondLst>
                                    <p:cond delay="5000"/>
                                  </p:stCondLst>
                                  <p:childTnLst>
                                    <p:anim calcmode="lin" valueType="num">
                                      <p:cBhvr additive="base">
                                        <p:cTn id="157" dur="250"/>
                                        <p:tgtEl>
                                          <p:spTgt spid="45"/>
                                        </p:tgtEl>
                                        <p:attrNameLst>
                                          <p:attrName>ppt_x</p:attrName>
                                        </p:attrNameLst>
                                      </p:cBhvr>
                                      <p:tavLst>
                                        <p:tav tm="0">
                                          <p:val>
                                            <p:strVal val="ppt_x"/>
                                          </p:val>
                                        </p:tav>
                                        <p:tav tm="100000">
                                          <p:val>
                                            <p:strVal val="1+ppt_w/2"/>
                                          </p:val>
                                        </p:tav>
                                      </p:tavLst>
                                    </p:anim>
                                    <p:anim calcmode="lin" valueType="num">
                                      <p:cBhvr additive="base">
                                        <p:cTn id="158" dur="250"/>
                                        <p:tgtEl>
                                          <p:spTgt spid="45"/>
                                        </p:tgtEl>
                                        <p:attrNameLst>
                                          <p:attrName>ppt_y</p:attrName>
                                        </p:attrNameLst>
                                      </p:cBhvr>
                                      <p:tavLst>
                                        <p:tav tm="0">
                                          <p:val>
                                            <p:strVal val="ppt_y"/>
                                          </p:val>
                                        </p:tav>
                                        <p:tav tm="100000">
                                          <p:val>
                                            <p:strVal val="ppt_y"/>
                                          </p:val>
                                        </p:tav>
                                      </p:tavLst>
                                    </p:anim>
                                    <p:set>
                                      <p:cBhvr>
                                        <p:cTn id="159" dur="1" fill="hold">
                                          <p:stCondLst>
                                            <p:cond delay="249"/>
                                          </p:stCondLst>
                                        </p:cTn>
                                        <p:tgtEl>
                                          <p:spTgt spid="45"/>
                                        </p:tgtEl>
                                        <p:attrNameLst>
                                          <p:attrName>style.visibility</p:attrName>
                                        </p:attrNameLst>
                                      </p:cBhvr>
                                      <p:to>
                                        <p:strVal val="hidden"/>
                                      </p:to>
                                    </p:set>
                                  </p:childTnLst>
                                </p:cTn>
                              </p:par>
                              <p:par>
                                <p:cTn id="160" presetID="2" presetClass="exit" presetSubtype="2" accel="100000" fill="hold" grpId="1" nodeType="withEffect">
                                  <p:stCondLst>
                                    <p:cond delay="5000"/>
                                  </p:stCondLst>
                                  <p:childTnLst>
                                    <p:anim calcmode="lin" valueType="num">
                                      <p:cBhvr additive="base">
                                        <p:cTn id="161" dur="250"/>
                                        <p:tgtEl>
                                          <p:spTgt spid="56"/>
                                        </p:tgtEl>
                                        <p:attrNameLst>
                                          <p:attrName>ppt_x</p:attrName>
                                        </p:attrNameLst>
                                      </p:cBhvr>
                                      <p:tavLst>
                                        <p:tav tm="0">
                                          <p:val>
                                            <p:strVal val="ppt_x"/>
                                          </p:val>
                                        </p:tav>
                                        <p:tav tm="100000">
                                          <p:val>
                                            <p:strVal val="1+ppt_w/2"/>
                                          </p:val>
                                        </p:tav>
                                      </p:tavLst>
                                    </p:anim>
                                    <p:anim calcmode="lin" valueType="num">
                                      <p:cBhvr additive="base">
                                        <p:cTn id="162" dur="250"/>
                                        <p:tgtEl>
                                          <p:spTgt spid="56"/>
                                        </p:tgtEl>
                                        <p:attrNameLst>
                                          <p:attrName>ppt_y</p:attrName>
                                        </p:attrNameLst>
                                      </p:cBhvr>
                                      <p:tavLst>
                                        <p:tav tm="0">
                                          <p:val>
                                            <p:strVal val="ppt_y"/>
                                          </p:val>
                                        </p:tav>
                                        <p:tav tm="100000">
                                          <p:val>
                                            <p:strVal val="ppt_y"/>
                                          </p:val>
                                        </p:tav>
                                      </p:tavLst>
                                    </p:anim>
                                    <p:set>
                                      <p:cBhvr>
                                        <p:cTn id="163" dur="1" fill="hold">
                                          <p:stCondLst>
                                            <p:cond delay="249"/>
                                          </p:stCondLst>
                                        </p:cTn>
                                        <p:tgtEl>
                                          <p:spTgt spid="56"/>
                                        </p:tgtEl>
                                        <p:attrNameLst>
                                          <p:attrName>style.visibility</p:attrName>
                                        </p:attrNameLst>
                                      </p:cBhvr>
                                      <p:to>
                                        <p:strVal val="hidden"/>
                                      </p:to>
                                    </p:set>
                                  </p:childTnLst>
                                </p:cTn>
                              </p:par>
                              <p:par>
                                <p:cTn id="164" presetID="2" presetClass="exit" presetSubtype="2" accel="100000" fill="hold" grpId="1" nodeType="withEffect">
                                  <p:stCondLst>
                                    <p:cond delay="5000"/>
                                  </p:stCondLst>
                                  <p:childTnLst>
                                    <p:anim calcmode="lin" valueType="num">
                                      <p:cBhvr additive="base">
                                        <p:cTn id="165" dur="250"/>
                                        <p:tgtEl>
                                          <p:spTgt spid="46"/>
                                        </p:tgtEl>
                                        <p:attrNameLst>
                                          <p:attrName>ppt_x</p:attrName>
                                        </p:attrNameLst>
                                      </p:cBhvr>
                                      <p:tavLst>
                                        <p:tav tm="0">
                                          <p:val>
                                            <p:strVal val="ppt_x"/>
                                          </p:val>
                                        </p:tav>
                                        <p:tav tm="100000">
                                          <p:val>
                                            <p:strVal val="1+ppt_w/2"/>
                                          </p:val>
                                        </p:tav>
                                      </p:tavLst>
                                    </p:anim>
                                    <p:anim calcmode="lin" valueType="num">
                                      <p:cBhvr additive="base">
                                        <p:cTn id="166" dur="250"/>
                                        <p:tgtEl>
                                          <p:spTgt spid="46"/>
                                        </p:tgtEl>
                                        <p:attrNameLst>
                                          <p:attrName>ppt_y</p:attrName>
                                        </p:attrNameLst>
                                      </p:cBhvr>
                                      <p:tavLst>
                                        <p:tav tm="0">
                                          <p:val>
                                            <p:strVal val="ppt_y"/>
                                          </p:val>
                                        </p:tav>
                                        <p:tav tm="100000">
                                          <p:val>
                                            <p:strVal val="ppt_y"/>
                                          </p:val>
                                        </p:tav>
                                      </p:tavLst>
                                    </p:anim>
                                    <p:set>
                                      <p:cBhvr>
                                        <p:cTn id="167" dur="1" fill="hold">
                                          <p:stCondLst>
                                            <p:cond delay="249"/>
                                          </p:stCondLst>
                                        </p:cTn>
                                        <p:tgtEl>
                                          <p:spTgt spid="46"/>
                                        </p:tgtEl>
                                        <p:attrNameLst>
                                          <p:attrName>style.visibility</p:attrName>
                                        </p:attrNameLst>
                                      </p:cBhvr>
                                      <p:to>
                                        <p:strVal val="hidden"/>
                                      </p:to>
                                    </p:set>
                                  </p:childTnLst>
                                </p:cTn>
                              </p:par>
                              <p:par>
                                <p:cTn id="168" presetID="2" presetClass="exit" presetSubtype="2" accel="100000" fill="hold" grpId="1" nodeType="withEffect">
                                  <p:stCondLst>
                                    <p:cond delay="5000"/>
                                  </p:stCondLst>
                                  <p:childTnLst>
                                    <p:anim calcmode="lin" valueType="num">
                                      <p:cBhvr additive="base">
                                        <p:cTn id="169" dur="250"/>
                                        <p:tgtEl>
                                          <p:spTgt spid="51"/>
                                        </p:tgtEl>
                                        <p:attrNameLst>
                                          <p:attrName>ppt_x</p:attrName>
                                        </p:attrNameLst>
                                      </p:cBhvr>
                                      <p:tavLst>
                                        <p:tav tm="0">
                                          <p:val>
                                            <p:strVal val="ppt_x"/>
                                          </p:val>
                                        </p:tav>
                                        <p:tav tm="100000">
                                          <p:val>
                                            <p:strVal val="1+ppt_w/2"/>
                                          </p:val>
                                        </p:tav>
                                      </p:tavLst>
                                    </p:anim>
                                    <p:anim calcmode="lin" valueType="num">
                                      <p:cBhvr additive="base">
                                        <p:cTn id="170" dur="250"/>
                                        <p:tgtEl>
                                          <p:spTgt spid="51"/>
                                        </p:tgtEl>
                                        <p:attrNameLst>
                                          <p:attrName>ppt_y</p:attrName>
                                        </p:attrNameLst>
                                      </p:cBhvr>
                                      <p:tavLst>
                                        <p:tav tm="0">
                                          <p:val>
                                            <p:strVal val="ppt_y"/>
                                          </p:val>
                                        </p:tav>
                                        <p:tav tm="100000">
                                          <p:val>
                                            <p:strVal val="ppt_y"/>
                                          </p:val>
                                        </p:tav>
                                      </p:tavLst>
                                    </p:anim>
                                    <p:set>
                                      <p:cBhvr>
                                        <p:cTn id="171" dur="1" fill="hold">
                                          <p:stCondLst>
                                            <p:cond delay="24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36" grpId="0"/>
      <p:bldP spid="36" grpId="1"/>
      <p:bldP spid="46" grpId="0"/>
      <p:bldP spid="46" grpId="1"/>
      <p:bldP spid="47" grpId="0" animBg="1"/>
      <p:bldP spid="47" grpId="1" animBg="1"/>
      <p:bldP spid="49" grpId="0" animBg="1"/>
      <p:bldP spid="49"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6552" y="3025680"/>
            <a:ext cx="12115111" cy="1169551"/>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Como os líderes podem gerenciar, comunicar, inspirar</a:t>
            </a:r>
          </a:p>
          <a:p>
            <a:pPr algn="ctr">
              <a:spcBef>
                <a:spcPct val="0"/>
              </a:spcBef>
            </a:pPr>
            <a:r>
              <a:rPr lang="pt-BR" sz="3500" dirty="0">
                <a:solidFill>
                  <a:srgbClr val="FFFFFF"/>
                </a:solidFill>
                <a:latin typeface="EYInterstate Light" panose="02000506000000020004" pitchFamily="2" charset="0"/>
                <a:cs typeface="Arial" pitchFamily="34" charset="0"/>
              </a:rPr>
              <a:t> e serem bem sucedidos em uma economia global e digital?</a:t>
            </a:r>
          </a:p>
        </p:txBody>
      </p:sp>
      <p:sp>
        <p:nvSpPr>
          <p:cNvPr id="5" name="Title 1"/>
          <p:cNvSpPr txBox="1">
            <a:spLocks/>
          </p:cNvSpPr>
          <p:nvPr/>
        </p:nvSpPr>
        <p:spPr>
          <a:xfrm>
            <a:off x="2249885" y="3421007"/>
            <a:ext cx="7949902" cy="54982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sz="3500" b="0" dirty="0">
                <a:solidFill>
                  <a:srgbClr val="FFD200"/>
                </a:solidFill>
                <a:latin typeface="EYInterstate Light" panose="02000506000000020004" pitchFamily="2" charset="0"/>
              </a:rPr>
              <a:t>Adotando novas mentalidades:</a:t>
            </a:r>
          </a:p>
        </p:txBody>
      </p:sp>
      <p:sp>
        <p:nvSpPr>
          <p:cNvPr id="7" name="Rectangle 6"/>
          <p:cNvSpPr/>
          <p:nvPr/>
        </p:nvSpPr>
        <p:spPr>
          <a:xfrm>
            <a:off x="3697823" y="3327654"/>
            <a:ext cx="4802790"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Curiosidade intelectual</a:t>
            </a:r>
          </a:p>
        </p:txBody>
      </p:sp>
      <p:sp>
        <p:nvSpPr>
          <p:cNvPr id="10" name="Rectangle 9"/>
          <p:cNvSpPr/>
          <p:nvPr/>
        </p:nvSpPr>
        <p:spPr>
          <a:xfrm>
            <a:off x="3991321" y="3315417"/>
            <a:ext cx="4215706"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Curiosidade cultural</a:t>
            </a:r>
          </a:p>
        </p:txBody>
      </p:sp>
      <p:sp>
        <p:nvSpPr>
          <p:cNvPr id="11" name="Rectangle 10"/>
          <p:cNvSpPr/>
          <p:nvPr/>
        </p:nvSpPr>
        <p:spPr>
          <a:xfrm>
            <a:off x="4881840" y="3319228"/>
            <a:ext cx="2392386"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Visão 360</a:t>
            </a:r>
            <a:r>
              <a:rPr lang="pt-BR" sz="3500" baseline="30000" dirty="0">
                <a:solidFill>
                  <a:srgbClr val="FFFFFF"/>
                </a:solidFill>
                <a:latin typeface="EYInterstate" panose="02000503020000020004" pitchFamily="2" charset="0"/>
                <a:cs typeface="Arial" pitchFamily="34" charset="0"/>
              </a:rPr>
              <a:t>º</a:t>
            </a:r>
            <a:endParaRPr lang="pt-BR" sz="3500" dirty="0">
              <a:solidFill>
                <a:srgbClr val="FFFFFF"/>
              </a:solidFill>
              <a:latin typeface="EYInterstate Light" panose="02000506000000020004" pitchFamily="2" charset="0"/>
              <a:cs typeface="Arial" pitchFamily="34" charset="0"/>
            </a:endParaRPr>
          </a:p>
        </p:txBody>
      </p:sp>
      <p:sp>
        <p:nvSpPr>
          <p:cNvPr id="12" name="Rectangle 11"/>
          <p:cNvSpPr/>
          <p:nvPr/>
        </p:nvSpPr>
        <p:spPr>
          <a:xfrm>
            <a:off x="4753645" y="3305201"/>
            <a:ext cx="2691058"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Colaboração</a:t>
            </a:r>
          </a:p>
        </p:txBody>
      </p:sp>
      <p:sp>
        <p:nvSpPr>
          <p:cNvPr id="13" name="Rectangle 12"/>
          <p:cNvSpPr/>
          <p:nvPr/>
        </p:nvSpPr>
        <p:spPr>
          <a:xfrm>
            <a:off x="4702464" y="3268329"/>
            <a:ext cx="3044744"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Conectividade</a:t>
            </a:r>
          </a:p>
        </p:txBody>
      </p:sp>
      <p:sp>
        <p:nvSpPr>
          <p:cNvPr id="15" name="Rectangle 14"/>
          <p:cNvSpPr/>
          <p:nvPr/>
        </p:nvSpPr>
        <p:spPr>
          <a:xfrm>
            <a:off x="4912970" y="3258113"/>
            <a:ext cx="2330126"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Integração</a:t>
            </a:r>
          </a:p>
        </p:txBody>
      </p:sp>
      <p:sp>
        <p:nvSpPr>
          <p:cNvPr id="16" name="Rectangle 15"/>
          <p:cNvSpPr/>
          <p:nvPr/>
        </p:nvSpPr>
        <p:spPr>
          <a:xfrm>
            <a:off x="4538865" y="3237177"/>
            <a:ext cx="3210174"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Adaptabilidade</a:t>
            </a:r>
          </a:p>
        </p:txBody>
      </p:sp>
      <p:sp>
        <p:nvSpPr>
          <p:cNvPr id="17" name="Rectangle 16"/>
          <p:cNvSpPr/>
          <p:nvPr/>
        </p:nvSpPr>
        <p:spPr>
          <a:xfrm>
            <a:off x="5129478" y="3294985"/>
            <a:ext cx="1838645"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Empatia</a:t>
            </a:r>
          </a:p>
        </p:txBody>
      </p:sp>
      <p:sp>
        <p:nvSpPr>
          <p:cNvPr id="18" name="Rectangle 17"/>
          <p:cNvSpPr/>
          <p:nvPr/>
        </p:nvSpPr>
        <p:spPr>
          <a:xfrm>
            <a:off x="4723604" y="3260488"/>
            <a:ext cx="2751139"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Alinhamento</a:t>
            </a:r>
          </a:p>
        </p:txBody>
      </p:sp>
      <p:sp>
        <p:nvSpPr>
          <p:cNvPr id="19" name="Rectangle 18"/>
          <p:cNvSpPr/>
          <p:nvPr/>
        </p:nvSpPr>
        <p:spPr>
          <a:xfrm>
            <a:off x="4954376" y="3327654"/>
            <a:ext cx="2254721" cy="630942"/>
          </a:xfrm>
          <a:prstGeom prst="rect">
            <a:avLst/>
          </a:prstGeom>
        </p:spPr>
        <p:txBody>
          <a:bodyPr wrap="none">
            <a:spAutoFit/>
          </a:bodyPr>
          <a:lstStyle/>
          <a:p>
            <a:pPr algn="ctr">
              <a:spcBef>
                <a:spcPct val="0"/>
              </a:spcBef>
            </a:pPr>
            <a:r>
              <a:rPr lang="pt-BR" sz="3500" dirty="0">
                <a:solidFill>
                  <a:srgbClr val="FFFFFF"/>
                </a:solidFill>
                <a:latin typeface="EYInterstate Light" panose="02000506000000020004" pitchFamily="2" charset="0"/>
                <a:cs typeface="Arial" pitchFamily="34" charset="0"/>
              </a:rPr>
              <a:t>Inspiração</a:t>
            </a:r>
          </a:p>
        </p:txBody>
      </p:sp>
    </p:spTree>
    <p:extLst>
      <p:ext uri="{BB962C8B-B14F-4D97-AF65-F5344CB8AC3E}">
        <p14:creationId xmlns:p14="http://schemas.microsoft.com/office/powerpoint/2010/main" val="2454382626"/>
      </p:ext>
    </p:extLst>
  </p:cSld>
  <p:clrMapOvr>
    <a:masterClrMapping/>
  </p:clrMapOvr>
  <mc:AlternateContent xmlns:mc="http://schemas.openxmlformats.org/markup-compatibility/2006" xmlns:p14="http://schemas.microsoft.com/office/powerpoint/2010/main">
    <mc:Choice Requires="p14">
      <p:transition p14:dur="10" advTm="33000"/>
    </mc:Choice>
    <mc:Fallback xmlns="">
      <p:transition advTm="3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xit" presetSubtype="2" accel="100000" fill="hold" grpId="0" nodeType="afterEffect">
                                  <p:stCondLst>
                                    <p:cond delay="4750"/>
                                  </p:stCondLst>
                                  <p:childTnLst>
                                    <p:anim calcmode="lin" valueType="num">
                                      <p:cBhvr additive="base">
                                        <p:cTn id="10" dur="250"/>
                                        <p:tgtEl>
                                          <p:spTgt spid="6"/>
                                        </p:tgtEl>
                                        <p:attrNameLst>
                                          <p:attrName>ppt_x</p:attrName>
                                        </p:attrNameLst>
                                      </p:cBhvr>
                                      <p:tavLst>
                                        <p:tav tm="0">
                                          <p:val>
                                            <p:strVal val="ppt_x"/>
                                          </p:val>
                                        </p:tav>
                                        <p:tav tm="100000">
                                          <p:val>
                                            <p:strVal val="1+ppt_w/2"/>
                                          </p:val>
                                        </p:tav>
                                      </p:tavLst>
                                    </p:anim>
                                    <p:anim calcmode="lin" valueType="num">
                                      <p:cBhvr additive="base">
                                        <p:cTn id="11" dur="250"/>
                                        <p:tgtEl>
                                          <p:spTgt spid="6"/>
                                        </p:tgtEl>
                                        <p:attrNameLst>
                                          <p:attrName>ppt_y</p:attrName>
                                        </p:attrNameLst>
                                      </p:cBhvr>
                                      <p:tavLst>
                                        <p:tav tm="0">
                                          <p:val>
                                            <p:strVal val="ppt_y"/>
                                          </p:val>
                                        </p:tav>
                                        <p:tav tm="100000">
                                          <p:val>
                                            <p:strVal val="ppt_y"/>
                                          </p:val>
                                        </p:tav>
                                      </p:tavLst>
                                    </p:anim>
                                    <p:set>
                                      <p:cBhvr>
                                        <p:cTn id="12" dur="1" fill="hold">
                                          <p:stCondLst>
                                            <p:cond delay="249"/>
                                          </p:stCondLst>
                                        </p:cTn>
                                        <p:tgtEl>
                                          <p:spTgt spid="6"/>
                                        </p:tgtEl>
                                        <p:attrNameLst>
                                          <p:attrName>style.visibility</p:attrName>
                                        </p:attrNameLst>
                                      </p:cBhvr>
                                      <p:to>
                                        <p:strVal val="hidden"/>
                                      </p:to>
                                    </p:set>
                                  </p:childTnLst>
                                </p:cTn>
                              </p:par>
                            </p:childTnLst>
                          </p:cTn>
                        </p:par>
                        <p:par>
                          <p:cTn id="13" fill="hold">
                            <p:stCondLst>
                              <p:cond delay="5500"/>
                            </p:stCondLst>
                            <p:childTnLst>
                              <p:par>
                                <p:cTn id="14" presetID="10" presetClass="entr" presetSubtype="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6250"/>
                            </p:stCondLst>
                            <p:childTnLst>
                              <p:par>
                                <p:cTn id="18" presetID="64" presetClass="path" presetSubtype="0" accel="50000" decel="50000" fill="hold" grpId="1" nodeType="afterEffect">
                                  <p:stCondLst>
                                    <p:cond delay="1000"/>
                                  </p:stCondLst>
                                  <p:childTnLst>
                                    <p:animMotion origin="layout" path="M 0 2.96296E-6 L 0 -0.06806 " pathEditMode="relative" rAng="0" ptsTypes="AA">
                                      <p:cBhvr>
                                        <p:cTn id="19" dur="2000" fill="hold"/>
                                        <p:tgtEl>
                                          <p:spTgt spid="5"/>
                                        </p:tgtEl>
                                        <p:attrNameLst>
                                          <p:attrName>ppt_x</p:attrName>
                                          <p:attrName>ppt_y</p:attrName>
                                        </p:attrNameLst>
                                      </p:cBhvr>
                                      <p:rCtr x="0" y="-3403"/>
                                    </p:animMotion>
                                  </p:childTnLst>
                                </p:cTn>
                              </p:par>
                            </p:childTnLst>
                          </p:cTn>
                        </p:par>
                        <p:par>
                          <p:cTn id="20" fill="hold">
                            <p:stCondLst>
                              <p:cond delay="9250"/>
                            </p:stCondLst>
                            <p:childTnLst>
                              <p:par>
                                <p:cTn id="21" presetID="2" presetClass="entr" presetSubtype="8" de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50" fill="hold"/>
                                        <p:tgtEl>
                                          <p:spTgt spid="7"/>
                                        </p:tgtEl>
                                        <p:attrNameLst>
                                          <p:attrName>ppt_x</p:attrName>
                                        </p:attrNameLst>
                                      </p:cBhvr>
                                      <p:tavLst>
                                        <p:tav tm="0">
                                          <p:val>
                                            <p:strVal val="0-#ppt_w/2"/>
                                          </p:val>
                                        </p:tav>
                                        <p:tav tm="100000">
                                          <p:val>
                                            <p:strVal val="#ppt_x"/>
                                          </p:val>
                                        </p:tav>
                                      </p:tavLst>
                                    </p:anim>
                                    <p:anim calcmode="lin" valueType="num">
                                      <p:cBhvr additive="base">
                                        <p:cTn id="24" dur="25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9500"/>
                            </p:stCondLst>
                            <p:childTnLst>
                              <p:par>
                                <p:cTn id="26" presetID="2" presetClass="exit" presetSubtype="2" accel="100000" fill="hold" grpId="1" nodeType="afterEffect">
                                  <p:stCondLst>
                                    <p:cond delay="1750"/>
                                  </p:stCondLst>
                                  <p:childTnLst>
                                    <p:anim calcmode="lin" valueType="num">
                                      <p:cBhvr additive="base">
                                        <p:cTn id="27" dur="250"/>
                                        <p:tgtEl>
                                          <p:spTgt spid="7"/>
                                        </p:tgtEl>
                                        <p:attrNameLst>
                                          <p:attrName>ppt_x</p:attrName>
                                        </p:attrNameLst>
                                      </p:cBhvr>
                                      <p:tavLst>
                                        <p:tav tm="0">
                                          <p:val>
                                            <p:strVal val="ppt_x"/>
                                          </p:val>
                                        </p:tav>
                                        <p:tav tm="100000">
                                          <p:val>
                                            <p:strVal val="1+ppt_w/2"/>
                                          </p:val>
                                        </p:tav>
                                      </p:tavLst>
                                    </p:anim>
                                    <p:anim calcmode="lin" valueType="num">
                                      <p:cBhvr additive="base">
                                        <p:cTn id="28" dur="250"/>
                                        <p:tgtEl>
                                          <p:spTgt spid="7"/>
                                        </p:tgtEl>
                                        <p:attrNameLst>
                                          <p:attrName>ppt_y</p:attrName>
                                        </p:attrNameLst>
                                      </p:cBhvr>
                                      <p:tavLst>
                                        <p:tav tm="0">
                                          <p:val>
                                            <p:strVal val="ppt_y"/>
                                          </p:val>
                                        </p:tav>
                                        <p:tav tm="100000">
                                          <p:val>
                                            <p:strVal val="ppt_y"/>
                                          </p:val>
                                        </p:tav>
                                      </p:tavLst>
                                    </p:anim>
                                    <p:set>
                                      <p:cBhvr>
                                        <p:cTn id="29" dur="1" fill="hold">
                                          <p:stCondLst>
                                            <p:cond delay="249"/>
                                          </p:stCondLst>
                                        </p:cTn>
                                        <p:tgtEl>
                                          <p:spTgt spid="7"/>
                                        </p:tgtEl>
                                        <p:attrNameLst>
                                          <p:attrName>style.visibility</p:attrName>
                                        </p:attrNameLst>
                                      </p:cBhvr>
                                      <p:to>
                                        <p:strVal val="hidden"/>
                                      </p:to>
                                    </p:set>
                                  </p:childTnLst>
                                </p:cTn>
                              </p:par>
                            </p:childTnLst>
                          </p:cTn>
                        </p:par>
                        <p:par>
                          <p:cTn id="30" fill="hold">
                            <p:stCondLst>
                              <p:cond delay="11500"/>
                            </p:stCondLst>
                            <p:childTnLst>
                              <p:par>
                                <p:cTn id="31" presetID="2" presetClass="entr" presetSubtype="8" decel="10000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250" fill="hold"/>
                                        <p:tgtEl>
                                          <p:spTgt spid="10"/>
                                        </p:tgtEl>
                                        <p:attrNameLst>
                                          <p:attrName>ppt_x</p:attrName>
                                        </p:attrNameLst>
                                      </p:cBhvr>
                                      <p:tavLst>
                                        <p:tav tm="0">
                                          <p:val>
                                            <p:strVal val="0-#ppt_w/2"/>
                                          </p:val>
                                        </p:tav>
                                        <p:tav tm="100000">
                                          <p:val>
                                            <p:strVal val="#ppt_x"/>
                                          </p:val>
                                        </p:tav>
                                      </p:tavLst>
                                    </p:anim>
                                    <p:anim calcmode="lin" valueType="num">
                                      <p:cBhvr additive="base">
                                        <p:cTn id="34" dur="25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11750"/>
                            </p:stCondLst>
                            <p:childTnLst>
                              <p:par>
                                <p:cTn id="36" presetID="2" presetClass="exit" presetSubtype="2" accel="100000" fill="hold" grpId="1" nodeType="afterEffect">
                                  <p:stCondLst>
                                    <p:cond delay="1750"/>
                                  </p:stCondLst>
                                  <p:childTnLst>
                                    <p:anim calcmode="lin" valueType="num">
                                      <p:cBhvr additive="base">
                                        <p:cTn id="37" dur="250"/>
                                        <p:tgtEl>
                                          <p:spTgt spid="10"/>
                                        </p:tgtEl>
                                        <p:attrNameLst>
                                          <p:attrName>ppt_x</p:attrName>
                                        </p:attrNameLst>
                                      </p:cBhvr>
                                      <p:tavLst>
                                        <p:tav tm="0">
                                          <p:val>
                                            <p:strVal val="ppt_x"/>
                                          </p:val>
                                        </p:tav>
                                        <p:tav tm="100000">
                                          <p:val>
                                            <p:strVal val="1+ppt_w/2"/>
                                          </p:val>
                                        </p:tav>
                                      </p:tavLst>
                                    </p:anim>
                                    <p:anim calcmode="lin" valueType="num">
                                      <p:cBhvr additive="base">
                                        <p:cTn id="38" dur="250"/>
                                        <p:tgtEl>
                                          <p:spTgt spid="10"/>
                                        </p:tgtEl>
                                        <p:attrNameLst>
                                          <p:attrName>ppt_y</p:attrName>
                                        </p:attrNameLst>
                                      </p:cBhvr>
                                      <p:tavLst>
                                        <p:tav tm="0">
                                          <p:val>
                                            <p:strVal val="ppt_y"/>
                                          </p:val>
                                        </p:tav>
                                        <p:tav tm="100000">
                                          <p:val>
                                            <p:strVal val="ppt_y"/>
                                          </p:val>
                                        </p:tav>
                                      </p:tavLst>
                                    </p:anim>
                                    <p:set>
                                      <p:cBhvr>
                                        <p:cTn id="39" dur="1" fill="hold">
                                          <p:stCondLst>
                                            <p:cond delay="249"/>
                                          </p:stCondLst>
                                        </p:cTn>
                                        <p:tgtEl>
                                          <p:spTgt spid="10"/>
                                        </p:tgtEl>
                                        <p:attrNameLst>
                                          <p:attrName>style.visibility</p:attrName>
                                        </p:attrNameLst>
                                      </p:cBhvr>
                                      <p:to>
                                        <p:strVal val="hidden"/>
                                      </p:to>
                                    </p:set>
                                  </p:childTnLst>
                                </p:cTn>
                              </p:par>
                            </p:childTnLst>
                          </p:cTn>
                        </p:par>
                        <p:par>
                          <p:cTn id="40" fill="hold">
                            <p:stCondLst>
                              <p:cond delay="13750"/>
                            </p:stCondLst>
                            <p:childTnLst>
                              <p:par>
                                <p:cTn id="41" presetID="2" presetClass="entr" presetSubtype="8"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250" fill="hold"/>
                                        <p:tgtEl>
                                          <p:spTgt spid="11"/>
                                        </p:tgtEl>
                                        <p:attrNameLst>
                                          <p:attrName>ppt_x</p:attrName>
                                        </p:attrNameLst>
                                      </p:cBhvr>
                                      <p:tavLst>
                                        <p:tav tm="0">
                                          <p:val>
                                            <p:strVal val="0-#ppt_w/2"/>
                                          </p:val>
                                        </p:tav>
                                        <p:tav tm="100000">
                                          <p:val>
                                            <p:strVal val="#ppt_x"/>
                                          </p:val>
                                        </p:tav>
                                      </p:tavLst>
                                    </p:anim>
                                    <p:anim calcmode="lin" valueType="num">
                                      <p:cBhvr additive="base">
                                        <p:cTn id="44" dur="25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14000"/>
                            </p:stCondLst>
                            <p:childTnLst>
                              <p:par>
                                <p:cTn id="46" presetID="2" presetClass="exit" presetSubtype="2" accel="100000" fill="hold" grpId="1" nodeType="afterEffect">
                                  <p:stCondLst>
                                    <p:cond delay="1750"/>
                                  </p:stCondLst>
                                  <p:childTnLst>
                                    <p:anim calcmode="lin" valueType="num">
                                      <p:cBhvr additive="base">
                                        <p:cTn id="47" dur="250"/>
                                        <p:tgtEl>
                                          <p:spTgt spid="11"/>
                                        </p:tgtEl>
                                        <p:attrNameLst>
                                          <p:attrName>ppt_x</p:attrName>
                                        </p:attrNameLst>
                                      </p:cBhvr>
                                      <p:tavLst>
                                        <p:tav tm="0">
                                          <p:val>
                                            <p:strVal val="ppt_x"/>
                                          </p:val>
                                        </p:tav>
                                        <p:tav tm="100000">
                                          <p:val>
                                            <p:strVal val="1+ppt_w/2"/>
                                          </p:val>
                                        </p:tav>
                                      </p:tavLst>
                                    </p:anim>
                                    <p:anim calcmode="lin" valueType="num">
                                      <p:cBhvr additive="base">
                                        <p:cTn id="48" dur="250"/>
                                        <p:tgtEl>
                                          <p:spTgt spid="11"/>
                                        </p:tgtEl>
                                        <p:attrNameLst>
                                          <p:attrName>ppt_y</p:attrName>
                                        </p:attrNameLst>
                                      </p:cBhvr>
                                      <p:tavLst>
                                        <p:tav tm="0">
                                          <p:val>
                                            <p:strVal val="ppt_y"/>
                                          </p:val>
                                        </p:tav>
                                        <p:tav tm="100000">
                                          <p:val>
                                            <p:strVal val="ppt_y"/>
                                          </p:val>
                                        </p:tav>
                                      </p:tavLst>
                                    </p:anim>
                                    <p:set>
                                      <p:cBhvr>
                                        <p:cTn id="49" dur="1" fill="hold">
                                          <p:stCondLst>
                                            <p:cond delay="249"/>
                                          </p:stCondLst>
                                        </p:cTn>
                                        <p:tgtEl>
                                          <p:spTgt spid="11"/>
                                        </p:tgtEl>
                                        <p:attrNameLst>
                                          <p:attrName>style.visibility</p:attrName>
                                        </p:attrNameLst>
                                      </p:cBhvr>
                                      <p:to>
                                        <p:strVal val="hidden"/>
                                      </p:to>
                                    </p:set>
                                  </p:childTnLst>
                                </p:cTn>
                              </p:par>
                            </p:childTnLst>
                          </p:cTn>
                        </p:par>
                        <p:par>
                          <p:cTn id="50" fill="hold">
                            <p:stCondLst>
                              <p:cond delay="16000"/>
                            </p:stCondLst>
                            <p:childTnLst>
                              <p:par>
                                <p:cTn id="51" presetID="2" presetClass="entr" presetSubtype="8" decel="10000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250" fill="hold"/>
                                        <p:tgtEl>
                                          <p:spTgt spid="12"/>
                                        </p:tgtEl>
                                        <p:attrNameLst>
                                          <p:attrName>ppt_x</p:attrName>
                                        </p:attrNameLst>
                                      </p:cBhvr>
                                      <p:tavLst>
                                        <p:tav tm="0">
                                          <p:val>
                                            <p:strVal val="0-#ppt_w/2"/>
                                          </p:val>
                                        </p:tav>
                                        <p:tav tm="100000">
                                          <p:val>
                                            <p:strVal val="#ppt_x"/>
                                          </p:val>
                                        </p:tav>
                                      </p:tavLst>
                                    </p:anim>
                                    <p:anim calcmode="lin" valueType="num">
                                      <p:cBhvr additive="base">
                                        <p:cTn id="54" dur="250" fill="hold"/>
                                        <p:tgtEl>
                                          <p:spTgt spid="12"/>
                                        </p:tgtEl>
                                        <p:attrNameLst>
                                          <p:attrName>ppt_y</p:attrName>
                                        </p:attrNameLst>
                                      </p:cBhvr>
                                      <p:tavLst>
                                        <p:tav tm="0">
                                          <p:val>
                                            <p:strVal val="#ppt_y"/>
                                          </p:val>
                                        </p:tav>
                                        <p:tav tm="100000">
                                          <p:val>
                                            <p:strVal val="#ppt_y"/>
                                          </p:val>
                                        </p:tav>
                                      </p:tavLst>
                                    </p:anim>
                                  </p:childTnLst>
                                </p:cTn>
                              </p:par>
                            </p:childTnLst>
                          </p:cTn>
                        </p:par>
                        <p:par>
                          <p:cTn id="55" fill="hold">
                            <p:stCondLst>
                              <p:cond delay="16250"/>
                            </p:stCondLst>
                            <p:childTnLst>
                              <p:par>
                                <p:cTn id="56" presetID="2" presetClass="exit" presetSubtype="2" accel="100000" fill="hold" grpId="1" nodeType="afterEffect">
                                  <p:stCondLst>
                                    <p:cond delay="1750"/>
                                  </p:stCondLst>
                                  <p:childTnLst>
                                    <p:anim calcmode="lin" valueType="num">
                                      <p:cBhvr additive="base">
                                        <p:cTn id="57" dur="250"/>
                                        <p:tgtEl>
                                          <p:spTgt spid="12"/>
                                        </p:tgtEl>
                                        <p:attrNameLst>
                                          <p:attrName>ppt_x</p:attrName>
                                        </p:attrNameLst>
                                      </p:cBhvr>
                                      <p:tavLst>
                                        <p:tav tm="0">
                                          <p:val>
                                            <p:strVal val="ppt_x"/>
                                          </p:val>
                                        </p:tav>
                                        <p:tav tm="100000">
                                          <p:val>
                                            <p:strVal val="1+ppt_w/2"/>
                                          </p:val>
                                        </p:tav>
                                      </p:tavLst>
                                    </p:anim>
                                    <p:anim calcmode="lin" valueType="num">
                                      <p:cBhvr additive="base">
                                        <p:cTn id="58" dur="250"/>
                                        <p:tgtEl>
                                          <p:spTgt spid="12"/>
                                        </p:tgtEl>
                                        <p:attrNameLst>
                                          <p:attrName>ppt_y</p:attrName>
                                        </p:attrNameLst>
                                      </p:cBhvr>
                                      <p:tavLst>
                                        <p:tav tm="0">
                                          <p:val>
                                            <p:strVal val="ppt_y"/>
                                          </p:val>
                                        </p:tav>
                                        <p:tav tm="100000">
                                          <p:val>
                                            <p:strVal val="ppt_y"/>
                                          </p:val>
                                        </p:tav>
                                      </p:tavLst>
                                    </p:anim>
                                    <p:set>
                                      <p:cBhvr>
                                        <p:cTn id="59" dur="1" fill="hold">
                                          <p:stCondLst>
                                            <p:cond delay="249"/>
                                          </p:stCondLst>
                                        </p:cTn>
                                        <p:tgtEl>
                                          <p:spTgt spid="12"/>
                                        </p:tgtEl>
                                        <p:attrNameLst>
                                          <p:attrName>style.visibility</p:attrName>
                                        </p:attrNameLst>
                                      </p:cBhvr>
                                      <p:to>
                                        <p:strVal val="hidden"/>
                                      </p:to>
                                    </p:set>
                                  </p:childTnLst>
                                </p:cTn>
                              </p:par>
                            </p:childTnLst>
                          </p:cTn>
                        </p:par>
                        <p:par>
                          <p:cTn id="60" fill="hold">
                            <p:stCondLst>
                              <p:cond delay="18250"/>
                            </p:stCondLst>
                            <p:childTnLst>
                              <p:par>
                                <p:cTn id="61" presetID="2" presetClass="entr" presetSubtype="8" decel="10000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250" fill="hold"/>
                                        <p:tgtEl>
                                          <p:spTgt spid="13"/>
                                        </p:tgtEl>
                                        <p:attrNameLst>
                                          <p:attrName>ppt_x</p:attrName>
                                        </p:attrNameLst>
                                      </p:cBhvr>
                                      <p:tavLst>
                                        <p:tav tm="0">
                                          <p:val>
                                            <p:strVal val="0-#ppt_w/2"/>
                                          </p:val>
                                        </p:tav>
                                        <p:tav tm="100000">
                                          <p:val>
                                            <p:strVal val="#ppt_x"/>
                                          </p:val>
                                        </p:tav>
                                      </p:tavLst>
                                    </p:anim>
                                    <p:anim calcmode="lin" valueType="num">
                                      <p:cBhvr additive="base">
                                        <p:cTn id="64" dur="250" fill="hold"/>
                                        <p:tgtEl>
                                          <p:spTgt spid="13"/>
                                        </p:tgtEl>
                                        <p:attrNameLst>
                                          <p:attrName>ppt_y</p:attrName>
                                        </p:attrNameLst>
                                      </p:cBhvr>
                                      <p:tavLst>
                                        <p:tav tm="0">
                                          <p:val>
                                            <p:strVal val="#ppt_y"/>
                                          </p:val>
                                        </p:tav>
                                        <p:tav tm="100000">
                                          <p:val>
                                            <p:strVal val="#ppt_y"/>
                                          </p:val>
                                        </p:tav>
                                      </p:tavLst>
                                    </p:anim>
                                  </p:childTnLst>
                                </p:cTn>
                              </p:par>
                            </p:childTnLst>
                          </p:cTn>
                        </p:par>
                        <p:par>
                          <p:cTn id="65" fill="hold">
                            <p:stCondLst>
                              <p:cond delay="18500"/>
                            </p:stCondLst>
                            <p:childTnLst>
                              <p:par>
                                <p:cTn id="66" presetID="2" presetClass="exit" presetSubtype="2" accel="100000" fill="hold" grpId="1" nodeType="afterEffect">
                                  <p:stCondLst>
                                    <p:cond delay="1750"/>
                                  </p:stCondLst>
                                  <p:childTnLst>
                                    <p:anim calcmode="lin" valueType="num">
                                      <p:cBhvr additive="base">
                                        <p:cTn id="67" dur="250"/>
                                        <p:tgtEl>
                                          <p:spTgt spid="13"/>
                                        </p:tgtEl>
                                        <p:attrNameLst>
                                          <p:attrName>ppt_x</p:attrName>
                                        </p:attrNameLst>
                                      </p:cBhvr>
                                      <p:tavLst>
                                        <p:tav tm="0">
                                          <p:val>
                                            <p:strVal val="ppt_x"/>
                                          </p:val>
                                        </p:tav>
                                        <p:tav tm="100000">
                                          <p:val>
                                            <p:strVal val="1+ppt_w/2"/>
                                          </p:val>
                                        </p:tav>
                                      </p:tavLst>
                                    </p:anim>
                                    <p:anim calcmode="lin" valueType="num">
                                      <p:cBhvr additive="base">
                                        <p:cTn id="68" dur="250"/>
                                        <p:tgtEl>
                                          <p:spTgt spid="13"/>
                                        </p:tgtEl>
                                        <p:attrNameLst>
                                          <p:attrName>ppt_y</p:attrName>
                                        </p:attrNameLst>
                                      </p:cBhvr>
                                      <p:tavLst>
                                        <p:tav tm="0">
                                          <p:val>
                                            <p:strVal val="ppt_y"/>
                                          </p:val>
                                        </p:tav>
                                        <p:tav tm="100000">
                                          <p:val>
                                            <p:strVal val="ppt_y"/>
                                          </p:val>
                                        </p:tav>
                                      </p:tavLst>
                                    </p:anim>
                                    <p:set>
                                      <p:cBhvr>
                                        <p:cTn id="69" dur="1" fill="hold">
                                          <p:stCondLst>
                                            <p:cond delay="249"/>
                                          </p:stCondLst>
                                        </p:cTn>
                                        <p:tgtEl>
                                          <p:spTgt spid="13"/>
                                        </p:tgtEl>
                                        <p:attrNameLst>
                                          <p:attrName>style.visibility</p:attrName>
                                        </p:attrNameLst>
                                      </p:cBhvr>
                                      <p:to>
                                        <p:strVal val="hidden"/>
                                      </p:to>
                                    </p:set>
                                  </p:childTnLst>
                                </p:cTn>
                              </p:par>
                            </p:childTnLst>
                          </p:cTn>
                        </p:par>
                        <p:par>
                          <p:cTn id="70" fill="hold">
                            <p:stCondLst>
                              <p:cond delay="20500"/>
                            </p:stCondLst>
                            <p:childTnLst>
                              <p:par>
                                <p:cTn id="71" presetID="2" presetClass="entr" presetSubtype="8" decel="100000"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250" fill="hold"/>
                                        <p:tgtEl>
                                          <p:spTgt spid="15"/>
                                        </p:tgtEl>
                                        <p:attrNameLst>
                                          <p:attrName>ppt_x</p:attrName>
                                        </p:attrNameLst>
                                      </p:cBhvr>
                                      <p:tavLst>
                                        <p:tav tm="0">
                                          <p:val>
                                            <p:strVal val="0-#ppt_w/2"/>
                                          </p:val>
                                        </p:tav>
                                        <p:tav tm="100000">
                                          <p:val>
                                            <p:strVal val="#ppt_x"/>
                                          </p:val>
                                        </p:tav>
                                      </p:tavLst>
                                    </p:anim>
                                    <p:anim calcmode="lin" valueType="num">
                                      <p:cBhvr additive="base">
                                        <p:cTn id="74" dur="250" fill="hold"/>
                                        <p:tgtEl>
                                          <p:spTgt spid="15"/>
                                        </p:tgtEl>
                                        <p:attrNameLst>
                                          <p:attrName>ppt_y</p:attrName>
                                        </p:attrNameLst>
                                      </p:cBhvr>
                                      <p:tavLst>
                                        <p:tav tm="0">
                                          <p:val>
                                            <p:strVal val="#ppt_y"/>
                                          </p:val>
                                        </p:tav>
                                        <p:tav tm="100000">
                                          <p:val>
                                            <p:strVal val="#ppt_y"/>
                                          </p:val>
                                        </p:tav>
                                      </p:tavLst>
                                    </p:anim>
                                  </p:childTnLst>
                                </p:cTn>
                              </p:par>
                            </p:childTnLst>
                          </p:cTn>
                        </p:par>
                        <p:par>
                          <p:cTn id="75" fill="hold">
                            <p:stCondLst>
                              <p:cond delay="20750"/>
                            </p:stCondLst>
                            <p:childTnLst>
                              <p:par>
                                <p:cTn id="76" presetID="2" presetClass="exit" presetSubtype="2" accel="100000" fill="hold" grpId="1" nodeType="afterEffect">
                                  <p:stCondLst>
                                    <p:cond delay="175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ppt_y"/>
                                          </p:val>
                                        </p:tav>
                                      </p:tavLst>
                                    </p:anim>
                                    <p:set>
                                      <p:cBhvr>
                                        <p:cTn id="79" dur="1" fill="hold">
                                          <p:stCondLst>
                                            <p:cond delay="249"/>
                                          </p:stCondLst>
                                        </p:cTn>
                                        <p:tgtEl>
                                          <p:spTgt spid="15"/>
                                        </p:tgtEl>
                                        <p:attrNameLst>
                                          <p:attrName>style.visibility</p:attrName>
                                        </p:attrNameLst>
                                      </p:cBhvr>
                                      <p:to>
                                        <p:strVal val="hidden"/>
                                      </p:to>
                                    </p:set>
                                  </p:childTnLst>
                                </p:cTn>
                              </p:par>
                            </p:childTnLst>
                          </p:cTn>
                        </p:par>
                        <p:par>
                          <p:cTn id="80" fill="hold">
                            <p:stCondLst>
                              <p:cond delay="22750"/>
                            </p:stCondLst>
                            <p:childTnLst>
                              <p:par>
                                <p:cTn id="81" presetID="2" presetClass="entr" presetSubtype="8" decel="100000"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250" fill="hold"/>
                                        <p:tgtEl>
                                          <p:spTgt spid="16"/>
                                        </p:tgtEl>
                                        <p:attrNameLst>
                                          <p:attrName>ppt_x</p:attrName>
                                        </p:attrNameLst>
                                      </p:cBhvr>
                                      <p:tavLst>
                                        <p:tav tm="0">
                                          <p:val>
                                            <p:strVal val="0-#ppt_w/2"/>
                                          </p:val>
                                        </p:tav>
                                        <p:tav tm="100000">
                                          <p:val>
                                            <p:strVal val="#ppt_x"/>
                                          </p:val>
                                        </p:tav>
                                      </p:tavLst>
                                    </p:anim>
                                    <p:anim calcmode="lin" valueType="num">
                                      <p:cBhvr additive="base">
                                        <p:cTn id="84" dur="250" fill="hold"/>
                                        <p:tgtEl>
                                          <p:spTgt spid="16"/>
                                        </p:tgtEl>
                                        <p:attrNameLst>
                                          <p:attrName>ppt_y</p:attrName>
                                        </p:attrNameLst>
                                      </p:cBhvr>
                                      <p:tavLst>
                                        <p:tav tm="0">
                                          <p:val>
                                            <p:strVal val="#ppt_y"/>
                                          </p:val>
                                        </p:tav>
                                        <p:tav tm="100000">
                                          <p:val>
                                            <p:strVal val="#ppt_y"/>
                                          </p:val>
                                        </p:tav>
                                      </p:tavLst>
                                    </p:anim>
                                  </p:childTnLst>
                                </p:cTn>
                              </p:par>
                            </p:childTnLst>
                          </p:cTn>
                        </p:par>
                        <p:par>
                          <p:cTn id="85" fill="hold">
                            <p:stCondLst>
                              <p:cond delay="23000"/>
                            </p:stCondLst>
                            <p:childTnLst>
                              <p:par>
                                <p:cTn id="86" presetID="2" presetClass="exit" presetSubtype="2" accel="100000" fill="hold" grpId="1" nodeType="afterEffect">
                                  <p:stCondLst>
                                    <p:cond delay="1750"/>
                                  </p:stCondLst>
                                  <p:childTnLst>
                                    <p:anim calcmode="lin" valueType="num">
                                      <p:cBhvr additive="base">
                                        <p:cTn id="87" dur="250"/>
                                        <p:tgtEl>
                                          <p:spTgt spid="16"/>
                                        </p:tgtEl>
                                        <p:attrNameLst>
                                          <p:attrName>ppt_x</p:attrName>
                                        </p:attrNameLst>
                                      </p:cBhvr>
                                      <p:tavLst>
                                        <p:tav tm="0">
                                          <p:val>
                                            <p:strVal val="ppt_x"/>
                                          </p:val>
                                        </p:tav>
                                        <p:tav tm="100000">
                                          <p:val>
                                            <p:strVal val="1+ppt_w/2"/>
                                          </p:val>
                                        </p:tav>
                                      </p:tavLst>
                                    </p:anim>
                                    <p:anim calcmode="lin" valueType="num">
                                      <p:cBhvr additive="base">
                                        <p:cTn id="88" dur="250"/>
                                        <p:tgtEl>
                                          <p:spTgt spid="16"/>
                                        </p:tgtEl>
                                        <p:attrNameLst>
                                          <p:attrName>ppt_y</p:attrName>
                                        </p:attrNameLst>
                                      </p:cBhvr>
                                      <p:tavLst>
                                        <p:tav tm="0">
                                          <p:val>
                                            <p:strVal val="ppt_y"/>
                                          </p:val>
                                        </p:tav>
                                        <p:tav tm="100000">
                                          <p:val>
                                            <p:strVal val="ppt_y"/>
                                          </p:val>
                                        </p:tav>
                                      </p:tavLst>
                                    </p:anim>
                                    <p:set>
                                      <p:cBhvr>
                                        <p:cTn id="89" dur="1" fill="hold">
                                          <p:stCondLst>
                                            <p:cond delay="249"/>
                                          </p:stCondLst>
                                        </p:cTn>
                                        <p:tgtEl>
                                          <p:spTgt spid="16"/>
                                        </p:tgtEl>
                                        <p:attrNameLst>
                                          <p:attrName>style.visibility</p:attrName>
                                        </p:attrNameLst>
                                      </p:cBhvr>
                                      <p:to>
                                        <p:strVal val="hidden"/>
                                      </p:to>
                                    </p:set>
                                  </p:childTnLst>
                                </p:cTn>
                              </p:par>
                            </p:childTnLst>
                          </p:cTn>
                        </p:par>
                        <p:par>
                          <p:cTn id="90" fill="hold">
                            <p:stCondLst>
                              <p:cond delay="25000"/>
                            </p:stCondLst>
                            <p:childTnLst>
                              <p:par>
                                <p:cTn id="91" presetID="2" presetClass="entr" presetSubtype="8" decel="100000" fill="hold" grpId="0" nodeType="after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additive="base">
                                        <p:cTn id="93" dur="250" fill="hold"/>
                                        <p:tgtEl>
                                          <p:spTgt spid="17"/>
                                        </p:tgtEl>
                                        <p:attrNameLst>
                                          <p:attrName>ppt_x</p:attrName>
                                        </p:attrNameLst>
                                      </p:cBhvr>
                                      <p:tavLst>
                                        <p:tav tm="0">
                                          <p:val>
                                            <p:strVal val="0-#ppt_w/2"/>
                                          </p:val>
                                        </p:tav>
                                        <p:tav tm="100000">
                                          <p:val>
                                            <p:strVal val="#ppt_x"/>
                                          </p:val>
                                        </p:tav>
                                      </p:tavLst>
                                    </p:anim>
                                    <p:anim calcmode="lin" valueType="num">
                                      <p:cBhvr additive="base">
                                        <p:cTn id="94" dur="250" fill="hold"/>
                                        <p:tgtEl>
                                          <p:spTgt spid="17"/>
                                        </p:tgtEl>
                                        <p:attrNameLst>
                                          <p:attrName>ppt_y</p:attrName>
                                        </p:attrNameLst>
                                      </p:cBhvr>
                                      <p:tavLst>
                                        <p:tav tm="0">
                                          <p:val>
                                            <p:strVal val="#ppt_y"/>
                                          </p:val>
                                        </p:tav>
                                        <p:tav tm="100000">
                                          <p:val>
                                            <p:strVal val="#ppt_y"/>
                                          </p:val>
                                        </p:tav>
                                      </p:tavLst>
                                    </p:anim>
                                  </p:childTnLst>
                                </p:cTn>
                              </p:par>
                            </p:childTnLst>
                          </p:cTn>
                        </p:par>
                        <p:par>
                          <p:cTn id="95" fill="hold">
                            <p:stCondLst>
                              <p:cond delay="25250"/>
                            </p:stCondLst>
                            <p:childTnLst>
                              <p:par>
                                <p:cTn id="96" presetID="2" presetClass="exit" presetSubtype="2" accel="100000" fill="hold" grpId="1" nodeType="afterEffect">
                                  <p:stCondLst>
                                    <p:cond delay="1750"/>
                                  </p:stCondLst>
                                  <p:childTnLst>
                                    <p:anim calcmode="lin" valueType="num">
                                      <p:cBhvr additive="base">
                                        <p:cTn id="97" dur="250"/>
                                        <p:tgtEl>
                                          <p:spTgt spid="17"/>
                                        </p:tgtEl>
                                        <p:attrNameLst>
                                          <p:attrName>ppt_x</p:attrName>
                                        </p:attrNameLst>
                                      </p:cBhvr>
                                      <p:tavLst>
                                        <p:tav tm="0">
                                          <p:val>
                                            <p:strVal val="ppt_x"/>
                                          </p:val>
                                        </p:tav>
                                        <p:tav tm="100000">
                                          <p:val>
                                            <p:strVal val="1+ppt_w/2"/>
                                          </p:val>
                                        </p:tav>
                                      </p:tavLst>
                                    </p:anim>
                                    <p:anim calcmode="lin" valueType="num">
                                      <p:cBhvr additive="base">
                                        <p:cTn id="98" dur="250"/>
                                        <p:tgtEl>
                                          <p:spTgt spid="17"/>
                                        </p:tgtEl>
                                        <p:attrNameLst>
                                          <p:attrName>ppt_y</p:attrName>
                                        </p:attrNameLst>
                                      </p:cBhvr>
                                      <p:tavLst>
                                        <p:tav tm="0">
                                          <p:val>
                                            <p:strVal val="ppt_y"/>
                                          </p:val>
                                        </p:tav>
                                        <p:tav tm="100000">
                                          <p:val>
                                            <p:strVal val="ppt_y"/>
                                          </p:val>
                                        </p:tav>
                                      </p:tavLst>
                                    </p:anim>
                                    <p:set>
                                      <p:cBhvr>
                                        <p:cTn id="99" dur="1" fill="hold">
                                          <p:stCondLst>
                                            <p:cond delay="249"/>
                                          </p:stCondLst>
                                        </p:cTn>
                                        <p:tgtEl>
                                          <p:spTgt spid="17"/>
                                        </p:tgtEl>
                                        <p:attrNameLst>
                                          <p:attrName>style.visibility</p:attrName>
                                        </p:attrNameLst>
                                      </p:cBhvr>
                                      <p:to>
                                        <p:strVal val="hidden"/>
                                      </p:to>
                                    </p:set>
                                  </p:childTnLst>
                                </p:cTn>
                              </p:par>
                            </p:childTnLst>
                          </p:cTn>
                        </p:par>
                        <p:par>
                          <p:cTn id="100" fill="hold">
                            <p:stCondLst>
                              <p:cond delay="27250"/>
                            </p:stCondLst>
                            <p:childTnLst>
                              <p:par>
                                <p:cTn id="101" presetID="2" presetClass="entr" presetSubtype="8" decel="100000" fill="hold" grpId="0" nodeType="after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additive="base">
                                        <p:cTn id="103" dur="250" fill="hold"/>
                                        <p:tgtEl>
                                          <p:spTgt spid="18"/>
                                        </p:tgtEl>
                                        <p:attrNameLst>
                                          <p:attrName>ppt_x</p:attrName>
                                        </p:attrNameLst>
                                      </p:cBhvr>
                                      <p:tavLst>
                                        <p:tav tm="0">
                                          <p:val>
                                            <p:strVal val="0-#ppt_w/2"/>
                                          </p:val>
                                        </p:tav>
                                        <p:tav tm="100000">
                                          <p:val>
                                            <p:strVal val="#ppt_x"/>
                                          </p:val>
                                        </p:tav>
                                      </p:tavLst>
                                    </p:anim>
                                    <p:anim calcmode="lin" valueType="num">
                                      <p:cBhvr additive="base">
                                        <p:cTn id="104" dur="250" fill="hold"/>
                                        <p:tgtEl>
                                          <p:spTgt spid="18"/>
                                        </p:tgtEl>
                                        <p:attrNameLst>
                                          <p:attrName>ppt_y</p:attrName>
                                        </p:attrNameLst>
                                      </p:cBhvr>
                                      <p:tavLst>
                                        <p:tav tm="0">
                                          <p:val>
                                            <p:strVal val="#ppt_y"/>
                                          </p:val>
                                        </p:tav>
                                        <p:tav tm="100000">
                                          <p:val>
                                            <p:strVal val="#ppt_y"/>
                                          </p:val>
                                        </p:tav>
                                      </p:tavLst>
                                    </p:anim>
                                  </p:childTnLst>
                                </p:cTn>
                              </p:par>
                            </p:childTnLst>
                          </p:cTn>
                        </p:par>
                        <p:par>
                          <p:cTn id="105" fill="hold">
                            <p:stCondLst>
                              <p:cond delay="27500"/>
                            </p:stCondLst>
                            <p:childTnLst>
                              <p:par>
                                <p:cTn id="106" presetID="2" presetClass="exit" presetSubtype="2" accel="100000" fill="hold" grpId="1" nodeType="afterEffect">
                                  <p:stCondLst>
                                    <p:cond delay="1750"/>
                                  </p:stCondLst>
                                  <p:childTnLst>
                                    <p:anim calcmode="lin" valueType="num">
                                      <p:cBhvr additive="base">
                                        <p:cTn id="107" dur="250"/>
                                        <p:tgtEl>
                                          <p:spTgt spid="18"/>
                                        </p:tgtEl>
                                        <p:attrNameLst>
                                          <p:attrName>ppt_x</p:attrName>
                                        </p:attrNameLst>
                                      </p:cBhvr>
                                      <p:tavLst>
                                        <p:tav tm="0">
                                          <p:val>
                                            <p:strVal val="ppt_x"/>
                                          </p:val>
                                        </p:tav>
                                        <p:tav tm="100000">
                                          <p:val>
                                            <p:strVal val="1+ppt_w/2"/>
                                          </p:val>
                                        </p:tav>
                                      </p:tavLst>
                                    </p:anim>
                                    <p:anim calcmode="lin" valueType="num">
                                      <p:cBhvr additive="base">
                                        <p:cTn id="108" dur="250"/>
                                        <p:tgtEl>
                                          <p:spTgt spid="18"/>
                                        </p:tgtEl>
                                        <p:attrNameLst>
                                          <p:attrName>ppt_y</p:attrName>
                                        </p:attrNameLst>
                                      </p:cBhvr>
                                      <p:tavLst>
                                        <p:tav tm="0">
                                          <p:val>
                                            <p:strVal val="ppt_y"/>
                                          </p:val>
                                        </p:tav>
                                        <p:tav tm="100000">
                                          <p:val>
                                            <p:strVal val="ppt_y"/>
                                          </p:val>
                                        </p:tav>
                                      </p:tavLst>
                                    </p:anim>
                                    <p:set>
                                      <p:cBhvr>
                                        <p:cTn id="109" dur="1" fill="hold">
                                          <p:stCondLst>
                                            <p:cond delay="249"/>
                                          </p:stCondLst>
                                        </p:cTn>
                                        <p:tgtEl>
                                          <p:spTgt spid="18"/>
                                        </p:tgtEl>
                                        <p:attrNameLst>
                                          <p:attrName>style.visibility</p:attrName>
                                        </p:attrNameLst>
                                      </p:cBhvr>
                                      <p:to>
                                        <p:strVal val="hidden"/>
                                      </p:to>
                                    </p:set>
                                  </p:childTnLst>
                                </p:cTn>
                              </p:par>
                            </p:childTnLst>
                          </p:cTn>
                        </p:par>
                        <p:par>
                          <p:cTn id="110" fill="hold">
                            <p:stCondLst>
                              <p:cond delay="29500"/>
                            </p:stCondLst>
                            <p:childTnLst>
                              <p:par>
                                <p:cTn id="111" presetID="2" presetClass="entr" presetSubtype="8" decel="100000" fill="hold" grpId="0" nodeType="afterEffect">
                                  <p:stCondLst>
                                    <p:cond delay="0"/>
                                  </p:stCondLst>
                                  <p:childTnLst>
                                    <p:set>
                                      <p:cBhvr>
                                        <p:cTn id="112" dur="1" fill="hold">
                                          <p:stCondLst>
                                            <p:cond delay="0"/>
                                          </p:stCondLst>
                                        </p:cTn>
                                        <p:tgtEl>
                                          <p:spTgt spid="19"/>
                                        </p:tgtEl>
                                        <p:attrNameLst>
                                          <p:attrName>style.visibility</p:attrName>
                                        </p:attrNameLst>
                                      </p:cBhvr>
                                      <p:to>
                                        <p:strVal val="visible"/>
                                      </p:to>
                                    </p:set>
                                    <p:anim calcmode="lin" valueType="num">
                                      <p:cBhvr additive="base">
                                        <p:cTn id="113" dur="250" fill="hold"/>
                                        <p:tgtEl>
                                          <p:spTgt spid="19"/>
                                        </p:tgtEl>
                                        <p:attrNameLst>
                                          <p:attrName>ppt_x</p:attrName>
                                        </p:attrNameLst>
                                      </p:cBhvr>
                                      <p:tavLst>
                                        <p:tav tm="0">
                                          <p:val>
                                            <p:strVal val="0-#ppt_w/2"/>
                                          </p:val>
                                        </p:tav>
                                        <p:tav tm="100000">
                                          <p:val>
                                            <p:strVal val="#ppt_x"/>
                                          </p:val>
                                        </p:tav>
                                      </p:tavLst>
                                    </p:anim>
                                    <p:anim calcmode="lin" valueType="num">
                                      <p:cBhvr additive="base">
                                        <p:cTn id="114" dur="250" fill="hold"/>
                                        <p:tgtEl>
                                          <p:spTgt spid="19"/>
                                        </p:tgtEl>
                                        <p:attrNameLst>
                                          <p:attrName>ppt_y</p:attrName>
                                        </p:attrNameLst>
                                      </p:cBhvr>
                                      <p:tavLst>
                                        <p:tav tm="0">
                                          <p:val>
                                            <p:strVal val="#ppt_y"/>
                                          </p:val>
                                        </p:tav>
                                        <p:tav tm="100000">
                                          <p:val>
                                            <p:strVal val="#ppt_y"/>
                                          </p:val>
                                        </p:tav>
                                      </p:tavLst>
                                    </p:anim>
                                  </p:childTnLst>
                                </p:cTn>
                              </p:par>
                            </p:childTnLst>
                          </p:cTn>
                        </p:par>
                        <p:par>
                          <p:cTn id="115" fill="hold">
                            <p:stCondLst>
                              <p:cond delay="29750"/>
                            </p:stCondLst>
                            <p:childTnLst>
                              <p:par>
                                <p:cTn id="116" presetID="10" presetClass="exit" presetSubtype="0" fill="hold" grpId="2" nodeType="afterEffect">
                                  <p:stCondLst>
                                    <p:cond delay="3000"/>
                                  </p:stCondLst>
                                  <p:childTnLst>
                                    <p:animEffect transition="out" filter="fade">
                                      <p:cBhvr>
                                        <p:cTn id="117" dur="500"/>
                                        <p:tgtEl>
                                          <p:spTgt spid="5"/>
                                        </p:tgtEl>
                                      </p:cBhvr>
                                    </p:animEffect>
                                    <p:set>
                                      <p:cBhvr>
                                        <p:cTn id="118" dur="1" fill="hold">
                                          <p:stCondLst>
                                            <p:cond delay="499"/>
                                          </p:stCondLst>
                                        </p:cTn>
                                        <p:tgtEl>
                                          <p:spTgt spid="5"/>
                                        </p:tgtEl>
                                        <p:attrNameLst>
                                          <p:attrName>style.visibility</p:attrName>
                                        </p:attrNameLst>
                                      </p:cBhvr>
                                      <p:to>
                                        <p:strVal val="hidden"/>
                                      </p:to>
                                    </p:set>
                                  </p:childTnLst>
                                </p:cTn>
                              </p:par>
                              <p:par>
                                <p:cTn id="119" presetID="10" presetClass="exit" presetSubtype="0" fill="hold" grpId="1" nodeType="withEffect">
                                  <p:stCondLst>
                                    <p:cond delay="3000"/>
                                  </p:stCondLst>
                                  <p:childTnLst>
                                    <p:animEffect transition="out" filter="fade">
                                      <p:cBhvr>
                                        <p:cTn id="120" dur="500"/>
                                        <p:tgtEl>
                                          <p:spTgt spid="19"/>
                                        </p:tgtEl>
                                      </p:cBhvr>
                                    </p:animEffect>
                                    <p:set>
                                      <p:cBhvr>
                                        <p:cTn id="12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P spid="5" grpId="2"/>
      <p:bldP spid="7" grpId="0"/>
      <p:bldP spid="7" grpId="1"/>
      <p:bldP spid="10" grpId="0"/>
      <p:bldP spid="10" grpId="1"/>
      <p:bldP spid="11" grpId="0"/>
      <p:bldP spid="11" grpId="1"/>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53473" y="3295078"/>
            <a:ext cx="10291404" cy="26784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lnSpc>
                <a:spcPct val="100000"/>
              </a:lnSpc>
            </a:pPr>
            <a:r>
              <a:rPr lang="en-US" sz="3500" b="0" dirty="0">
                <a:solidFill>
                  <a:srgbClr val="FFFFFF"/>
                </a:solidFill>
                <a:latin typeface="EYInterstate Light" panose="02000506000000020004" pitchFamily="2" charset="0"/>
              </a:rPr>
              <a:t>Como você pode ser </a:t>
            </a:r>
            <a:r>
              <a:rPr lang="pt-BR" sz="3500" b="0" dirty="0">
                <a:solidFill>
                  <a:srgbClr val="FFD200"/>
                </a:solidFill>
                <a:latin typeface="EYInterstate Light" panose="02000506000000020004" pitchFamily="2" charset="0"/>
              </a:rPr>
              <a:t>parte da solução</a:t>
            </a:r>
            <a:r>
              <a:rPr lang="en-US" sz="3500" b="0" dirty="0">
                <a:solidFill>
                  <a:srgbClr val="FFFFFF"/>
                </a:solidFill>
                <a:latin typeface="EYInterstate Light" panose="02000506000000020004" pitchFamily="2" charset="0"/>
              </a:rPr>
              <a:t>?</a:t>
            </a:r>
          </a:p>
        </p:txBody>
      </p:sp>
    </p:spTree>
    <p:extLst>
      <p:ext uri="{BB962C8B-B14F-4D97-AF65-F5344CB8AC3E}">
        <p14:creationId xmlns:p14="http://schemas.microsoft.com/office/powerpoint/2010/main" val="89807207"/>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xit" presetSubtype="2" fill="hold" grpId="1" nodeType="withEffect">
                                  <p:stCondLst>
                                    <p:cond delay="5000"/>
                                  </p:stCondLst>
                                  <p:childTnLst>
                                    <p:anim calcmode="lin" valueType="num">
                                      <p:cBhvr additive="base">
                                        <p:cTn id="9" dur="250"/>
                                        <p:tgtEl>
                                          <p:spTgt spid="6"/>
                                        </p:tgtEl>
                                        <p:attrNameLst>
                                          <p:attrName>ppt_x</p:attrName>
                                        </p:attrNameLst>
                                      </p:cBhvr>
                                      <p:tavLst>
                                        <p:tav tm="0">
                                          <p:val>
                                            <p:strVal val="ppt_x"/>
                                          </p:val>
                                        </p:tav>
                                        <p:tav tm="100000">
                                          <p:val>
                                            <p:strVal val="1+ppt_w/2"/>
                                          </p:val>
                                        </p:tav>
                                      </p:tavLst>
                                    </p:anim>
                                    <p:anim calcmode="lin" valueType="num">
                                      <p:cBhvr additive="base">
                                        <p:cTn id="10" dur="250"/>
                                        <p:tgtEl>
                                          <p:spTgt spid="6"/>
                                        </p:tgtEl>
                                        <p:attrNameLst>
                                          <p:attrName>ppt_y</p:attrName>
                                        </p:attrNameLst>
                                      </p:cBhvr>
                                      <p:tavLst>
                                        <p:tav tm="0">
                                          <p:val>
                                            <p:strVal val="ppt_y"/>
                                          </p:val>
                                        </p:tav>
                                        <p:tav tm="100000">
                                          <p:val>
                                            <p:strVal val="ppt_y"/>
                                          </p:val>
                                        </p:tav>
                                      </p:tavLst>
                                    </p:anim>
                                    <p:set>
                                      <p:cBhvr>
                                        <p:cTn id="11"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190" y="2585838"/>
            <a:ext cx="12198350" cy="1477328"/>
          </a:xfrm>
          <a:prstGeom prst="rect">
            <a:avLst/>
          </a:prstGeom>
        </p:spPr>
        <p:txBody>
          <a:bodyPr wrap="square">
            <a:spAutoFit/>
          </a:bodyPr>
          <a:lstStyle/>
          <a:p>
            <a:pPr algn="ctr"/>
            <a:r>
              <a:rPr lang="en-US" sz="9000" dirty="0">
                <a:solidFill>
                  <a:srgbClr val="FFD200"/>
                </a:solidFill>
                <a:latin typeface="EYInterstate Light" panose="02000506000000020004" pitchFamily="2" charset="0"/>
              </a:rPr>
              <a:t>Execute</a:t>
            </a:r>
          </a:p>
        </p:txBody>
      </p:sp>
      <p:sp>
        <p:nvSpPr>
          <p:cNvPr id="8" name="Rectangle 7"/>
          <p:cNvSpPr/>
          <p:nvPr/>
        </p:nvSpPr>
        <p:spPr>
          <a:xfrm>
            <a:off x="0" y="2577327"/>
            <a:ext cx="12198350" cy="1477328"/>
          </a:xfrm>
          <a:prstGeom prst="rect">
            <a:avLst/>
          </a:prstGeom>
        </p:spPr>
        <p:txBody>
          <a:bodyPr wrap="square">
            <a:spAutoFit/>
          </a:bodyPr>
          <a:lstStyle/>
          <a:p>
            <a:pPr algn="ctr"/>
            <a:r>
              <a:rPr lang="pt-BR" sz="9000" dirty="0">
                <a:solidFill>
                  <a:srgbClr val="FFD200"/>
                </a:solidFill>
                <a:latin typeface="EYInterstate Light" panose="02000506000000020004" pitchFamily="2" charset="0"/>
              </a:rPr>
              <a:t>Empreendedorismo</a:t>
            </a:r>
          </a:p>
        </p:txBody>
      </p:sp>
      <p:sp>
        <p:nvSpPr>
          <p:cNvPr id="9" name="Rectangle 8"/>
          <p:cNvSpPr/>
          <p:nvPr/>
        </p:nvSpPr>
        <p:spPr>
          <a:xfrm>
            <a:off x="57190" y="2525467"/>
            <a:ext cx="12198350" cy="1477328"/>
          </a:xfrm>
          <a:prstGeom prst="rect">
            <a:avLst/>
          </a:prstGeom>
        </p:spPr>
        <p:txBody>
          <a:bodyPr wrap="square">
            <a:spAutoFit/>
          </a:bodyPr>
          <a:lstStyle/>
          <a:p>
            <a:pPr algn="ctr"/>
            <a:r>
              <a:rPr lang="pt-BR" sz="9000" dirty="0">
                <a:solidFill>
                  <a:srgbClr val="FFD200"/>
                </a:solidFill>
                <a:latin typeface="EYInterstate Light" panose="02000506000000020004" pitchFamily="2" charset="0"/>
              </a:rPr>
              <a:t>Engaje</a:t>
            </a:r>
          </a:p>
        </p:txBody>
      </p:sp>
      <p:sp>
        <p:nvSpPr>
          <p:cNvPr id="11" name="Rectangle 10"/>
          <p:cNvSpPr/>
          <p:nvPr/>
        </p:nvSpPr>
        <p:spPr>
          <a:xfrm>
            <a:off x="-772" y="2556330"/>
            <a:ext cx="12198350" cy="1477328"/>
          </a:xfrm>
          <a:prstGeom prst="rect">
            <a:avLst/>
          </a:prstGeom>
        </p:spPr>
        <p:txBody>
          <a:bodyPr wrap="square">
            <a:spAutoFit/>
          </a:bodyPr>
          <a:lstStyle/>
          <a:p>
            <a:pPr algn="ctr"/>
            <a:r>
              <a:rPr lang="pt-BR" sz="9000" dirty="0">
                <a:solidFill>
                  <a:srgbClr val="FFD200"/>
                </a:solidFill>
                <a:latin typeface="EYInterstate Light" panose="02000506000000020004" pitchFamily="2" charset="0"/>
              </a:rPr>
              <a:t>Energize os outros</a:t>
            </a:r>
          </a:p>
        </p:txBody>
      </p:sp>
      <p:sp>
        <p:nvSpPr>
          <p:cNvPr id="12" name="Rectangle 11"/>
          <p:cNvSpPr/>
          <p:nvPr/>
        </p:nvSpPr>
        <p:spPr>
          <a:xfrm>
            <a:off x="-79580" y="2551397"/>
            <a:ext cx="12198350" cy="1477328"/>
          </a:xfrm>
          <a:prstGeom prst="rect">
            <a:avLst/>
          </a:prstGeom>
        </p:spPr>
        <p:txBody>
          <a:bodyPr wrap="square">
            <a:spAutoFit/>
          </a:bodyPr>
          <a:lstStyle/>
          <a:p>
            <a:pPr algn="ctr"/>
            <a:r>
              <a:rPr lang="pt-BR" sz="9000" dirty="0">
                <a:solidFill>
                  <a:srgbClr val="FFD200"/>
                </a:solidFill>
                <a:latin typeface="EYInterstate Light" panose="02000506000000020004" pitchFamily="2" charset="0"/>
              </a:rPr>
              <a:t>Empatia</a:t>
            </a:r>
          </a:p>
        </p:txBody>
      </p:sp>
      <p:sp>
        <p:nvSpPr>
          <p:cNvPr id="13" name="Rectangle 12"/>
          <p:cNvSpPr/>
          <p:nvPr/>
        </p:nvSpPr>
        <p:spPr>
          <a:xfrm>
            <a:off x="-11195" y="2451580"/>
            <a:ext cx="12198350" cy="1477328"/>
          </a:xfrm>
          <a:prstGeom prst="rect">
            <a:avLst/>
          </a:prstGeom>
        </p:spPr>
        <p:txBody>
          <a:bodyPr wrap="square">
            <a:spAutoFit/>
          </a:bodyPr>
          <a:lstStyle/>
          <a:p>
            <a:pPr algn="ctr"/>
            <a:r>
              <a:rPr lang="pt-BR" sz="9000" dirty="0">
                <a:solidFill>
                  <a:srgbClr val="FFD200"/>
                </a:solidFill>
                <a:latin typeface="EYInterstate Light" panose="02000506000000020004" pitchFamily="2" charset="0"/>
              </a:rPr>
              <a:t>Energia</a:t>
            </a:r>
          </a:p>
        </p:txBody>
      </p:sp>
      <p:cxnSp>
        <p:nvCxnSpPr>
          <p:cNvPr id="14" name="Straight Connector 13"/>
          <p:cNvCxnSpPr/>
          <p:nvPr/>
        </p:nvCxnSpPr>
        <p:spPr>
          <a:xfrm flipH="1">
            <a:off x="6087980" y="4473146"/>
            <a:ext cx="10423" cy="2096096"/>
          </a:xfrm>
          <a:prstGeom prst="line">
            <a:avLst/>
          </a:prstGeom>
          <a:ln w="9525">
            <a:solidFill>
              <a:srgbClr val="F6D322"/>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187022"/>
      </p:ext>
    </p:extLst>
  </p:cSld>
  <p:clrMapOvr>
    <a:masterClrMapping/>
  </p:clrMapOvr>
  <mc:AlternateContent xmlns:mc="http://schemas.openxmlformats.org/markup-compatibility/2006" xmlns:p14="http://schemas.microsoft.com/office/powerpoint/2010/main">
    <mc:Choice Requires="p14">
      <p:transition p14:dur="10" advTm="9000"/>
    </mc:Choice>
    <mc:Fallback xmlns="">
      <p:transition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0-#ppt_w/2"/>
                                          </p:val>
                                        </p:tav>
                                        <p:tav tm="100000">
                                          <p:val>
                                            <p:strVal val="#ppt_x"/>
                                          </p:val>
                                        </p:tav>
                                      </p:tavLst>
                                    </p:anim>
                                    <p:anim calcmode="lin" valueType="num">
                                      <p:cBhvr additive="base">
                                        <p:cTn id="8" dur="2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xit" presetSubtype="2" accel="100000" fill="hold" grpId="0" nodeType="afterEffect">
                                  <p:stCondLst>
                                    <p:cond delay="500"/>
                                  </p:stCondLst>
                                  <p:childTnLst>
                                    <p:anim calcmode="lin" valueType="num">
                                      <p:cBhvr additive="base">
                                        <p:cTn id="11" dur="250"/>
                                        <p:tgtEl>
                                          <p:spTgt spid="13"/>
                                        </p:tgtEl>
                                        <p:attrNameLst>
                                          <p:attrName>ppt_x</p:attrName>
                                        </p:attrNameLst>
                                      </p:cBhvr>
                                      <p:tavLst>
                                        <p:tav tm="0">
                                          <p:val>
                                            <p:strVal val="ppt_x"/>
                                          </p:val>
                                        </p:tav>
                                        <p:tav tm="100000">
                                          <p:val>
                                            <p:strVal val="1+ppt_w/2"/>
                                          </p:val>
                                        </p:tav>
                                      </p:tavLst>
                                    </p:anim>
                                    <p:anim calcmode="lin" valueType="num">
                                      <p:cBhvr additive="base">
                                        <p:cTn id="12" dur="250"/>
                                        <p:tgtEl>
                                          <p:spTgt spid="13"/>
                                        </p:tgtEl>
                                        <p:attrNameLst>
                                          <p:attrName>ppt_y</p:attrName>
                                        </p:attrNameLst>
                                      </p:cBhvr>
                                      <p:tavLst>
                                        <p:tav tm="0">
                                          <p:val>
                                            <p:strVal val="ppt_y"/>
                                          </p:val>
                                        </p:tav>
                                        <p:tav tm="100000">
                                          <p:val>
                                            <p:strVal val="ppt_y"/>
                                          </p:val>
                                        </p:tav>
                                      </p:tavLst>
                                    </p:anim>
                                    <p:set>
                                      <p:cBhvr>
                                        <p:cTn id="13" dur="1" fill="hold">
                                          <p:stCondLst>
                                            <p:cond delay="249"/>
                                          </p:stCondLst>
                                        </p:cTn>
                                        <p:tgtEl>
                                          <p:spTgt spid="13"/>
                                        </p:tgtEl>
                                        <p:attrNameLst>
                                          <p:attrName>style.visibility</p:attrName>
                                        </p:attrNameLst>
                                      </p:cBhvr>
                                      <p:to>
                                        <p:strVal val="hidden"/>
                                      </p:to>
                                    </p:set>
                                  </p:childTnLst>
                                </p:cTn>
                              </p:par>
                            </p:childTnLst>
                          </p:cTn>
                        </p:par>
                        <p:par>
                          <p:cTn id="14" fill="hold">
                            <p:stCondLst>
                              <p:cond delay="1000"/>
                            </p:stCondLst>
                            <p:childTnLst>
                              <p:par>
                                <p:cTn id="15" presetID="2" presetClass="entr" presetSubtype="8" decel="100000" fill="hold" grpId="1"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0-#ppt_w/2"/>
                                          </p:val>
                                        </p:tav>
                                        <p:tav tm="100000">
                                          <p:val>
                                            <p:strVal val="#ppt_x"/>
                                          </p:val>
                                        </p:tav>
                                      </p:tavLst>
                                    </p:anim>
                                    <p:anim calcmode="lin" valueType="num">
                                      <p:cBhvr additive="base">
                                        <p:cTn id="18" dur="25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xit" presetSubtype="2" accel="100000" fill="hold" grpId="0" nodeType="afterEffect">
                                  <p:stCondLst>
                                    <p:cond delay="500"/>
                                  </p:stCondLst>
                                  <p:childTnLst>
                                    <p:anim calcmode="lin" valueType="num">
                                      <p:cBhvr additive="base">
                                        <p:cTn id="21" dur="250"/>
                                        <p:tgtEl>
                                          <p:spTgt spid="11"/>
                                        </p:tgtEl>
                                        <p:attrNameLst>
                                          <p:attrName>ppt_x</p:attrName>
                                        </p:attrNameLst>
                                      </p:cBhvr>
                                      <p:tavLst>
                                        <p:tav tm="0">
                                          <p:val>
                                            <p:strVal val="ppt_x"/>
                                          </p:val>
                                        </p:tav>
                                        <p:tav tm="100000">
                                          <p:val>
                                            <p:strVal val="1+ppt_w/2"/>
                                          </p:val>
                                        </p:tav>
                                      </p:tavLst>
                                    </p:anim>
                                    <p:anim calcmode="lin" valueType="num">
                                      <p:cBhvr additive="base">
                                        <p:cTn id="22" dur="250"/>
                                        <p:tgtEl>
                                          <p:spTgt spid="11"/>
                                        </p:tgtEl>
                                        <p:attrNameLst>
                                          <p:attrName>ppt_y</p:attrName>
                                        </p:attrNameLst>
                                      </p:cBhvr>
                                      <p:tavLst>
                                        <p:tav tm="0">
                                          <p:val>
                                            <p:strVal val="ppt_y"/>
                                          </p:val>
                                        </p:tav>
                                        <p:tav tm="100000">
                                          <p:val>
                                            <p:strVal val="ppt_y"/>
                                          </p:val>
                                        </p:tav>
                                      </p:tavLst>
                                    </p:anim>
                                    <p:set>
                                      <p:cBhvr>
                                        <p:cTn id="23" dur="1" fill="hold">
                                          <p:stCondLst>
                                            <p:cond delay="249"/>
                                          </p:stCondLst>
                                        </p:cTn>
                                        <p:tgtEl>
                                          <p:spTgt spid="11"/>
                                        </p:tgtEl>
                                        <p:attrNameLst>
                                          <p:attrName>style.visibility</p:attrName>
                                        </p:attrNameLst>
                                      </p:cBhvr>
                                      <p:to>
                                        <p:strVal val="hidden"/>
                                      </p:to>
                                    </p:set>
                                  </p:childTnLst>
                                </p:cTn>
                              </p:par>
                            </p:childTnLst>
                          </p:cTn>
                        </p:par>
                        <p:par>
                          <p:cTn id="24" fill="hold">
                            <p:stCondLst>
                              <p:cond delay="2000"/>
                            </p:stCondLst>
                            <p:childTnLst>
                              <p:par>
                                <p:cTn id="25" presetID="2" presetClass="entr" presetSubtype="8" decel="100000" fill="hold" grpId="1"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250"/>
                            </p:stCondLst>
                            <p:childTnLst>
                              <p:par>
                                <p:cTn id="30" presetID="2" presetClass="exit" presetSubtype="2" accel="100000" fill="hold" grpId="0" nodeType="afterEffect">
                                  <p:stCondLst>
                                    <p:cond delay="500"/>
                                  </p:stCondLst>
                                  <p:childTnLst>
                                    <p:anim calcmode="lin" valueType="num">
                                      <p:cBhvr additive="base">
                                        <p:cTn id="31" dur="250"/>
                                        <p:tgtEl>
                                          <p:spTgt spid="7"/>
                                        </p:tgtEl>
                                        <p:attrNameLst>
                                          <p:attrName>ppt_x</p:attrName>
                                        </p:attrNameLst>
                                      </p:cBhvr>
                                      <p:tavLst>
                                        <p:tav tm="0">
                                          <p:val>
                                            <p:strVal val="ppt_x"/>
                                          </p:val>
                                        </p:tav>
                                        <p:tav tm="100000">
                                          <p:val>
                                            <p:strVal val="1+ppt_w/2"/>
                                          </p:val>
                                        </p:tav>
                                      </p:tavLst>
                                    </p:anim>
                                    <p:anim calcmode="lin" valueType="num">
                                      <p:cBhvr additive="base">
                                        <p:cTn id="32" dur="250"/>
                                        <p:tgtEl>
                                          <p:spTgt spid="7"/>
                                        </p:tgtEl>
                                        <p:attrNameLst>
                                          <p:attrName>ppt_y</p:attrName>
                                        </p:attrNameLst>
                                      </p:cBhvr>
                                      <p:tavLst>
                                        <p:tav tm="0">
                                          <p:val>
                                            <p:strVal val="ppt_y"/>
                                          </p:val>
                                        </p:tav>
                                        <p:tav tm="100000">
                                          <p:val>
                                            <p:strVal val="ppt_y"/>
                                          </p:val>
                                        </p:tav>
                                      </p:tavLst>
                                    </p:anim>
                                    <p:set>
                                      <p:cBhvr>
                                        <p:cTn id="33" dur="1" fill="hold">
                                          <p:stCondLst>
                                            <p:cond delay="249"/>
                                          </p:stCondLst>
                                        </p:cTn>
                                        <p:tgtEl>
                                          <p:spTgt spid="7"/>
                                        </p:tgtEl>
                                        <p:attrNameLst>
                                          <p:attrName>style.visibility</p:attrName>
                                        </p:attrNameLst>
                                      </p:cBhvr>
                                      <p:to>
                                        <p:strVal val="hidden"/>
                                      </p:to>
                                    </p:set>
                                  </p:childTnLst>
                                </p:cTn>
                              </p:par>
                            </p:childTnLst>
                          </p:cTn>
                        </p:par>
                        <p:par>
                          <p:cTn id="34" fill="hold">
                            <p:stCondLst>
                              <p:cond delay="3000"/>
                            </p:stCondLst>
                            <p:childTnLst>
                              <p:par>
                                <p:cTn id="35" presetID="2" presetClass="entr" presetSubtype="8" decel="100000" fill="hold" grpId="1"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0-#ppt_w/2"/>
                                          </p:val>
                                        </p:tav>
                                        <p:tav tm="100000">
                                          <p:val>
                                            <p:strVal val="#ppt_x"/>
                                          </p:val>
                                        </p:tav>
                                      </p:tavLst>
                                    </p:anim>
                                    <p:anim calcmode="lin" valueType="num">
                                      <p:cBhvr additive="base">
                                        <p:cTn id="38" dur="25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3250"/>
                            </p:stCondLst>
                            <p:childTnLst>
                              <p:par>
                                <p:cTn id="40" presetID="2" presetClass="exit" presetSubtype="2" accel="100000" fill="hold" grpId="0" nodeType="afterEffect">
                                  <p:stCondLst>
                                    <p:cond delay="500"/>
                                  </p:stCondLst>
                                  <p:childTnLst>
                                    <p:anim calcmode="lin" valueType="num">
                                      <p:cBhvr additive="base">
                                        <p:cTn id="41" dur="250"/>
                                        <p:tgtEl>
                                          <p:spTgt spid="8"/>
                                        </p:tgtEl>
                                        <p:attrNameLst>
                                          <p:attrName>ppt_x</p:attrName>
                                        </p:attrNameLst>
                                      </p:cBhvr>
                                      <p:tavLst>
                                        <p:tav tm="0">
                                          <p:val>
                                            <p:strVal val="ppt_x"/>
                                          </p:val>
                                        </p:tav>
                                        <p:tav tm="100000">
                                          <p:val>
                                            <p:strVal val="1+ppt_w/2"/>
                                          </p:val>
                                        </p:tav>
                                      </p:tavLst>
                                    </p:anim>
                                    <p:anim calcmode="lin" valueType="num">
                                      <p:cBhvr additive="base">
                                        <p:cTn id="42" dur="250"/>
                                        <p:tgtEl>
                                          <p:spTgt spid="8"/>
                                        </p:tgtEl>
                                        <p:attrNameLst>
                                          <p:attrName>ppt_y</p:attrName>
                                        </p:attrNameLst>
                                      </p:cBhvr>
                                      <p:tavLst>
                                        <p:tav tm="0">
                                          <p:val>
                                            <p:strVal val="ppt_y"/>
                                          </p:val>
                                        </p:tav>
                                        <p:tav tm="100000">
                                          <p:val>
                                            <p:strVal val="ppt_y"/>
                                          </p:val>
                                        </p:tav>
                                      </p:tavLst>
                                    </p:anim>
                                    <p:set>
                                      <p:cBhvr>
                                        <p:cTn id="43" dur="1" fill="hold">
                                          <p:stCondLst>
                                            <p:cond delay="249"/>
                                          </p:stCondLst>
                                        </p:cTn>
                                        <p:tgtEl>
                                          <p:spTgt spid="8"/>
                                        </p:tgtEl>
                                        <p:attrNameLst>
                                          <p:attrName>style.visibility</p:attrName>
                                        </p:attrNameLst>
                                      </p:cBhvr>
                                      <p:to>
                                        <p:strVal val="hidden"/>
                                      </p:to>
                                    </p:set>
                                  </p:childTnLst>
                                </p:cTn>
                              </p:par>
                            </p:childTnLst>
                          </p:cTn>
                        </p:par>
                        <p:par>
                          <p:cTn id="44" fill="hold">
                            <p:stCondLst>
                              <p:cond delay="4000"/>
                            </p:stCondLst>
                            <p:childTnLst>
                              <p:par>
                                <p:cTn id="45" presetID="2" presetClass="entr" presetSubtype="8" decel="100000" fill="hold" grpId="1"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0-#ppt_w/2"/>
                                          </p:val>
                                        </p:tav>
                                        <p:tav tm="100000">
                                          <p:val>
                                            <p:strVal val="#ppt_x"/>
                                          </p:val>
                                        </p:tav>
                                      </p:tavLst>
                                    </p:anim>
                                    <p:anim calcmode="lin" valueType="num">
                                      <p:cBhvr additive="base">
                                        <p:cTn id="48" dur="25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4250"/>
                            </p:stCondLst>
                            <p:childTnLst>
                              <p:par>
                                <p:cTn id="50" presetID="2" presetClass="exit" presetSubtype="2" accel="100000" fill="hold" grpId="0" nodeType="afterEffect">
                                  <p:stCondLst>
                                    <p:cond delay="500"/>
                                  </p:stCondLst>
                                  <p:childTnLst>
                                    <p:anim calcmode="lin" valueType="num">
                                      <p:cBhvr additive="base">
                                        <p:cTn id="51" dur="250"/>
                                        <p:tgtEl>
                                          <p:spTgt spid="9"/>
                                        </p:tgtEl>
                                        <p:attrNameLst>
                                          <p:attrName>ppt_x</p:attrName>
                                        </p:attrNameLst>
                                      </p:cBhvr>
                                      <p:tavLst>
                                        <p:tav tm="0">
                                          <p:val>
                                            <p:strVal val="ppt_x"/>
                                          </p:val>
                                        </p:tav>
                                        <p:tav tm="100000">
                                          <p:val>
                                            <p:strVal val="1+ppt_w/2"/>
                                          </p:val>
                                        </p:tav>
                                      </p:tavLst>
                                    </p:anim>
                                    <p:anim calcmode="lin" valueType="num">
                                      <p:cBhvr additive="base">
                                        <p:cTn id="52" dur="250"/>
                                        <p:tgtEl>
                                          <p:spTgt spid="9"/>
                                        </p:tgtEl>
                                        <p:attrNameLst>
                                          <p:attrName>ppt_y</p:attrName>
                                        </p:attrNameLst>
                                      </p:cBhvr>
                                      <p:tavLst>
                                        <p:tav tm="0">
                                          <p:val>
                                            <p:strVal val="ppt_y"/>
                                          </p:val>
                                        </p:tav>
                                        <p:tav tm="100000">
                                          <p:val>
                                            <p:strVal val="ppt_y"/>
                                          </p:val>
                                        </p:tav>
                                      </p:tavLst>
                                    </p:anim>
                                    <p:set>
                                      <p:cBhvr>
                                        <p:cTn id="53" dur="1" fill="hold">
                                          <p:stCondLst>
                                            <p:cond delay="249"/>
                                          </p:stCondLst>
                                        </p:cTn>
                                        <p:tgtEl>
                                          <p:spTgt spid="9"/>
                                        </p:tgtEl>
                                        <p:attrNameLst>
                                          <p:attrName>style.visibility</p:attrName>
                                        </p:attrNameLst>
                                      </p:cBhvr>
                                      <p:to>
                                        <p:strVal val="hidden"/>
                                      </p:to>
                                    </p:set>
                                  </p:childTnLst>
                                </p:cTn>
                              </p:par>
                            </p:childTnLst>
                          </p:cTn>
                        </p:par>
                        <p:par>
                          <p:cTn id="54" fill="hold">
                            <p:stCondLst>
                              <p:cond delay="5000"/>
                            </p:stCondLst>
                            <p:childTnLst>
                              <p:par>
                                <p:cTn id="55" presetID="2" presetClass="entr" presetSubtype="8" decel="10000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250" fill="hold"/>
                                        <p:tgtEl>
                                          <p:spTgt spid="12"/>
                                        </p:tgtEl>
                                        <p:attrNameLst>
                                          <p:attrName>ppt_x</p:attrName>
                                        </p:attrNameLst>
                                      </p:cBhvr>
                                      <p:tavLst>
                                        <p:tav tm="0">
                                          <p:val>
                                            <p:strVal val="0-#ppt_w/2"/>
                                          </p:val>
                                        </p:tav>
                                        <p:tav tm="100000">
                                          <p:val>
                                            <p:strVal val="#ppt_x"/>
                                          </p:val>
                                        </p:tav>
                                      </p:tavLst>
                                    </p:anim>
                                    <p:anim calcmode="lin" valueType="num">
                                      <p:cBhvr additive="base">
                                        <p:cTn id="58" dur="250" fill="hold"/>
                                        <p:tgtEl>
                                          <p:spTgt spid="12"/>
                                        </p:tgtEl>
                                        <p:attrNameLst>
                                          <p:attrName>ppt_y</p:attrName>
                                        </p:attrNameLst>
                                      </p:cBhvr>
                                      <p:tavLst>
                                        <p:tav tm="0">
                                          <p:val>
                                            <p:strVal val="#ppt_y"/>
                                          </p:val>
                                        </p:tav>
                                        <p:tav tm="100000">
                                          <p:val>
                                            <p:strVal val="#ppt_y"/>
                                          </p:val>
                                        </p:tav>
                                      </p:tavLst>
                                    </p:anim>
                                  </p:childTnLst>
                                </p:cTn>
                              </p:par>
                            </p:childTnLst>
                          </p:cTn>
                        </p:par>
                        <p:par>
                          <p:cTn id="59" fill="hold">
                            <p:stCondLst>
                              <p:cond delay="5250"/>
                            </p:stCondLst>
                            <p:childTnLst>
                              <p:par>
                                <p:cTn id="60" presetID="22" presetClass="entr" presetSubtype="1" fill="hold" nodeType="afterEffect">
                                  <p:stCondLst>
                                    <p:cond delay="200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1" grpId="0"/>
      <p:bldP spid="11" grpId="1"/>
      <p:bldP spid="12" grpId="0"/>
      <p:bldP spid="13" grpId="0"/>
      <p:bldP spid="1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25517"/>
            <a:ext cx="12198350" cy="669414"/>
          </a:xfrm>
          <a:prstGeom prst="rect">
            <a:avLst/>
          </a:prstGeom>
        </p:spPr>
        <p:txBody>
          <a:bodyPr wrap="square">
            <a:spAutoFit/>
          </a:bodyPr>
          <a:lstStyle/>
          <a:p>
            <a:pPr algn="ctr">
              <a:lnSpc>
                <a:spcPts val="4500"/>
              </a:lnSpc>
            </a:pPr>
            <a:r>
              <a:rPr lang="pt-BR" sz="4000" dirty="0">
                <a:solidFill>
                  <a:srgbClr val="404040"/>
                </a:solidFill>
                <a:latin typeface="EYInterstate Light" panose="02000506000000020004" pitchFamily="2" charset="0"/>
              </a:rPr>
              <a:t>Estamos em uma </a:t>
            </a:r>
            <a:r>
              <a:rPr lang="pt-BR" sz="4000" b="1" dirty="0">
                <a:solidFill>
                  <a:srgbClr val="404040"/>
                </a:solidFill>
                <a:latin typeface="EYInterstate Light" panose="02000506000000020004" pitchFamily="2" charset="0"/>
              </a:rPr>
              <a:t>incrível jornada.</a:t>
            </a:r>
          </a:p>
        </p:txBody>
      </p:sp>
      <p:sp>
        <p:nvSpPr>
          <p:cNvPr id="8" name="Rectangle 7"/>
          <p:cNvSpPr/>
          <p:nvPr/>
        </p:nvSpPr>
        <p:spPr>
          <a:xfrm>
            <a:off x="304800" y="2618195"/>
            <a:ext cx="12198350" cy="669414"/>
          </a:xfrm>
          <a:prstGeom prst="rect">
            <a:avLst/>
          </a:prstGeom>
        </p:spPr>
        <p:txBody>
          <a:bodyPr wrap="square">
            <a:spAutoFit/>
          </a:bodyPr>
          <a:lstStyle/>
          <a:p>
            <a:pPr algn="ctr">
              <a:lnSpc>
                <a:spcPts val="4500"/>
              </a:lnSpc>
            </a:pPr>
            <a:r>
              <a:rPr lang="pt-BR" sz="4000" dirty="0">
                <a:solidFill>
                  <a:srgbClr val="808080">
                    <a:lumMod val="50000"/>
                  </a:srgbClr>
                </a:solidFill>
                <a:latin typeface="EYInterstate Light" panose="02000506000000020004" pitchFamily="2" charset="0"/>
              </a:rPr>
              <a:t>Uma jornada que irá mudar…</a:t>
            </a:r>
            <a:endParaRPr lang="pt-BR" sz="4000" b="1" dirty="0">
              <a:solidFill>
                <a:srgbClr val="404040"/>
              </a:solidFill>
              <a:latin typeface="EYInterstate" panose="02000503020000020004" pitchFamily="2" charset="0"/>
            </a:endParaRPr>
          </a:p>
        </p:txBody>
      </p:sp>
      <p:sp>
        <p:nvSpPr>
          <p:cNvPr id="13" name="Rectangle 12"/>
          <p:cNvSpPr/>
          <p:nvPr/>
        </p:nvSpPr>
        <p:spPr>
          <a:xfrm>
            <a:off x="0" y="3098106"/>
            <a:ext cx="12198350" cy="669414"/>
          </a:xfrm>
          <a:prstGeom prst="rect">
            <a:avLst/>
          </a:prstGeom>
        </p:spPr>
        <p:txBody>
          <a:bodyPr wrap="square">
            <a:spAutoFit/>
          </a:bodyPr>
          <a:lstStyle/>
          <a:p>
            <a:pPr algn="ctr">
              <a:lnSpc>
                <a:spcPts val="4500"/>
              </a:lnSpc>
            </a:pPr>
            <a:r>
              <a:rPr lang="pt-BR" sz="4000" b="1" dirty="0">
                <a:solidFill>
                  <a:srgbClr val="404040"/>
                </a:solidFill>
                <a:latin typeface="EYInterstate" panose="02000503020000020004" pitchFamily="2" charset="0"/>
              </a:rPr>
              <a:t>Como nós trabalhamos</a:t>
            </a:r>
          </a:p>
        </p:txBody>
      </p:sp>
      <p:sp>
        <p:nvSpPr>
          <p:cNvPr id="14" name="Rectangle 13"/>
          <p:cNvSpPr/>
          <p:nvPr/>
        </p:nvSpPr>
        <p:spPr>
          <a:xfrm>
            <a:off x="141041" y="3070695"/>
            <a:ext cx="12198350" cy="669414"/>
          </a:xfrm>
          <a:prstGeom prst="rect">
            <a:avLst/>
          </a:prstGeom>
        </p:spPr>
        <p:txBody>
          <a:bodyPr wrap="square">
            <a:spAutoFit/>
          </a:bodyPr>
          <a:lstStyle/>
          <a:p>
            <a:pPr algn="ctr">
              <a:lnSpc>
                <a:spcPts val="4500"/>
              </a:lnSpc>
            </a:pPr>
            <a:r>
              <a:rPr lang="pt-BR" sz="4000" b="1" dirty="0">
                <a:solidFill>
                  <a:srgbClr val="404040"/>
                </a:solidFill>
                <a:latin typeface="EYInterstate" panose="02000503020000020004" pitchFamily="2" charset="0"/>
              </a:rPr>
              <a:t>Como lideramos nossas empresas</a:t>
            </a:r>
          </a:p>
        </p:txBody>
      </p:sp>
      <p:sp>
        <p:nvSpPr>
          <p:cNvPr id="16" name="Rectangle 15"/>
          <p:cNvSpPr/>
          <p:nvPr/>
        </p:nvSpPr>
        <p:spPr>
          <a:xfrm>
            <a:off x="231913" y="3116861"/>
            <a:ext cx="12198350" cy="669414"/>
          </a:xfrm>
          <a:prstGeom prst="rect">
            <a:avLst/>
          </a:prstGeom>
        </p:spPr>
        <p:txBody>
          <a:bodyPr wrap="square">
            <a:spAutoFit/>
          </a:bodyPr>
          <a:lstStyle/>
          <a:p>
            <a:pPr algn="ctr">
              <a:lnSpc>
                <a:spcPts val="4500"/>
              </a:lnSpc>
            </a:pPr>
            <a:r>
              <a:rPr lang="pt-BR" sz="4000" b="1" dirty="0">
                <a:solidFill>
                  <a:srgbClr val="404040"/>
                </a:solidFill>
                <a:latin typeface="EYInterstate" panose="02000503020000020004" pitchFamily="2" charset="0"/>
              </a:rPr>
              <a:t>E como servimos nossos clientes.</a:t>
            </a:r>
          </a:p>
        </p:txBody>
      </p:sp>
      <p:sp>
        <p:nvSpPr>
          <p:cNvPr id="17" name="Rectangle 16"/>
          <p:cNvSpPr/>
          <p:nvPr/>
        </p:nvSpPr>
        <p:spPr>
          <a:xfrm>
            <a:off x="186477" y="2664361"/>
            <a:ext cx="12198350" cy="1246495"/>
          </a:xfrm>
          <a:prstGeom prst="rect">
            <a:avLst/>
          </a:prstGeom>
        </p:spPr>
        <p:txBody>
          <a:bodyPr wrap="square">
            <a:spAutoFit/>
          </a:bodyPr>
          <a:lstStyle/>
          <a:p>
            <a:pPr algn="ctr">
              <a:lnSpc>
                <a:spcPts val="4500"/>
              </a:lnSpc>
            </a:pPr>
            <a:r>
              <a:rPr lang="pt-BR" sz="4000" dirty="0">
                <a:solidFill>
                  <a:srgbClr val="808080">
                    <a:lumMod val="50000"/>
                  </a:srgbClr>
                </a:solidFill>
                <a:latin typeface="EYInterstate Light" panose="02000506000000020004" pitchFamily="2" charset="0"/>
              </a:rPr>
              <a:t>Esta jornada nos oferece uma oportunidade de crescer e moldar o nosso futuro.</a:t>
            </a:r>
            <a:endParaRPr lang="pt-BR" sz="4000" b="1" dirty="0">
              <a:solidFill>
                <a:srgbClr val="404040"/>
              </a:solidFill>
              <a:latin typeface="EYInterstate" panose="02000503020000020004" pitchFamily="2" charset="0"/>
            </a:endParaRPr>
          </a:p>
        </p:txBody>
      </p:sp>
      <p:sp>
        <p:nvSpPr>
          <p:cNvPr id="18" name="Rectangle 17"/>
          <p:cNvSpPr/>
          <p:nvPr/>
        </p:nvSpPr>
        <p:spPr>
          <a:xfrm>
            <a:off x="163759" y="3153686"/>
            <a:ext cx="12198350" cy="679160"/>
          </a:xfrm>
          <a:prstGeom prst="rect">
            <a:avLst/>
          </a:prstGeom>
        </p:spPr>
        <p:txBody>
          <a:bodyPr wrap="square">
            <a:spAutoFit/>
          </a:bodyPr>
          <a:lstStyle/>
          <a:p>
            <a:pPr algn="ctr">
              <a:lnSpc>
                <a:spcPts val="4500"/>
              </a:lnSpc>
            </a:pPr>
            <a:r>
              <a:rPr lang="pt-BR" sz="5000" b="1" dirty="0">
                <a:solidFill>
                  <a:srgbClr val="333333"/>
                </a:solidFill>
                <a:latin typeface="EYInterstate" panose="02000503020000020004" pitchFamily="2" charset="0"/>
              </a:rPr>
              <a:t>Qual será o seu papel?</a:t>
            </a:r>
          </a:p>
        </p:txBody>
      </p:sp>
      <p:sp>
        <p:nvSpPr>
          <p:cNvPr id="19" name="Rectangle 18"/>
          <p:cNvSpPr/>
          <p:nvPr/>
        </p:nvSpPr>
        <p:spPr>
          <a:xfrm>
            <a:off x="-22719" y="3094293"/>
            <a:ext cx="12198350" cy="669414"/>
          </a:xfrm>
          <a:prstGeom prst="rect">
            <a:avLst/>
          </a:prstGeom>
        </p:spPr>
        <p:txBody>
          <a:bodyPr wrap="square">
            <a:spAutoFit/>
          </a:bodyPr>
          <a:lstStyle/>
          <a:p>
            <a:pPr algn="ctr">
              <a:lnSpc>
                <a:spcPts val="4500"/>
              </a:lnSpc>
            </a:pPr>
            <a:r>
              <a:rPr lang="pt-BR" sz="4000" b="1" dirty="0">
                <a:solidFill>
                  <a:srgbClr val="808080">
                    <a:lumMod val="50000"/>
                  </a:srgbClr>
                </a:solidFill>
                <a:latin typeface="EYInterstate Light" panose="02000506000000020004" pitchFamily="2" charset="0"/>
              </a:rPr>
              <a:t>Conclusão</a:t>
            </a:r>
          </a:p>
        </p:txBody>
      </p:sp>
      <p:grpSp>
        <p:nvGrpSpPr>
          <p:cNvPr id="20" name="Group 19"/>
          <p:cNvGrpSpPr/>
          <p:nvPr/>
        </p:nvGrpSpPr>
        <p:grpSpPr>
          <a:xfrm>
            <a:off x="5729899" y="3094293"/>
            <a:ext cx="738553" cy="738553"/>
            <a:chOff x="5729899" y="2817447"/>
            <a:chExt cx="738553" cy="738553"/>
          </a:xfrm>
        </p:grpSpPr>
        <p:sp>
          <p:nvSpPr>
            <p:cNvPr id="21" name="Oval 20"/>
            <p:cNvSpPr>
              <a:spLocks noChangeAspect="1"/>
            </p:cNvSpPr>
            <p:nvPr/>
          </p:nvSpPr>
          <p:spPr>
            <a:xfrm>
              <a:off x="5729899" y="2817447"/>
              <a:ext cx="738553" cy="73855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22" name="TextBox 21"/>
            <p:cNvSpPr txBox="1"/>
            <p:nvPr/>
          </p:nvSpPr>
          <p:spPr>
            <a:xfrm>
              <a:off x="5729899" y="2961406"/>
              <a:ext cx="738553" cy="494751"/>
            </a:xfrm>
            <a:prstGeom prst="rect">
              <a:avLst/>
            </a:prstGeom>
            <a:noFill/>
          </p:spPr>
          <p:txBody>
            <a:bodyPr wrap="square" lIns="0" tIns="36576" rIns="0" bIns="0" rtlCol="0">
              <a:spAutoFit/>
            </a:bodyPr>
            <a:lstStyle/>
            <a:p>
              <a:pPr algn="ctr">
                <a:lnSpc>
                  <a:spcPct val="85000"/>
                </a:lnSpc>
                <a:spcBef>
                  <a:spcPct val="0"/>
                </a:spcBef>
                <a:spcAft>
                  <a:spcPts val="600"/>
                </a:spcAft>
                <a:buClr>
                  <a:srgbClr val="FFD200"/>
                </a:buClr>
                <a:buSzPct val="70000"/>
              </a:pPr>
              <a:r>
                <a:rPr lang="en-US" sz="3500" b="1" dirty="0">
                  <a:solidFill>
                    <a:srgbClr val="404040"/>
                  </a:solidFill>
                  <a:latin typeface="EYInterstate" panose="02000503020000020004" pitchFamily="2" charset="0"/>
                  <a:cs typeface="Arial" pitchFamily="34" charset="0"/>
                </a:rPr>
                <a:t>C</a:t>
              </a:r>
            </a:p>
          </p:txBody>
        </p:sp>
      </p:grpSp>
      <p:pic>
        <p:nvPicPr>
          <p:cNvPr id="4" name="CONCLUSION - iStock_000069546339_Audio48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4375" y="990600"/>
            <a:ext cx="609600" cy="609600"/>
          </a:xfrm>
          <a:prstGeom prst="rect">
            <a:avLst/>
          </a:prstGeom>
        </p:spPr>
      </p:pic>
    </p:spTree>
    <p:extLst>
      <p:ext uri="{BB962C8B-B14F-4D97-AF65-F5344CB8AC3E}">
        <p14:creationId xmlns:p14="http://schemas.microsoft.com/office/powerpoint/2010/main" val="4184203839"/>
      </p:ext>
    </p:extLst>
  </p:cSld>
  <p:clrMapOvr>
    <a:masterClrMapping/>
  </p:clrMapOvr>
  <p:transition spd="slow" advClick="0" advTm="3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0 -1.11111E-6 L 0 -0.12523 " pathEditMode="relative" rAng="0" ptsTypes="AA">
                                      <p:cBhvr>
                                        <p:cTn id="13" dur="2000" fill="hold"/>
                                        <p:tgtEl>
                                          <p:spTgt spid="20"/>
                                        </p:tgtEl>
                                        <p:attrNameLst>
                                          <p:attrName>ppt_x</p:attrName>
                                          <p:attrName>ppt_y</p:attrName>
                                        </p:attrNameLst>
                                      </p:cBhvr>
                                      <p:rCtr x="0" y="-6273"/>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10" presetClass="exit" presetSubtype="0" fill="hold" nodeType="afterEffect">
                                  <p:stCondLst>
                                    <p:cond delay="300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300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par>
                          <p:cTn id="25" fill="hold">
                            <p:stCondLst>
                              <p:cond delay="6500"/>
                            </p:stCondLst>
                            <p:childTnLst>
                              <p:par>
                                <p:cTn id="26" presetID="10" presetClass="entr" presetSubtype="0" fill="hold" grpId="1" nodeType="afterEffect">
                                  <p:stCondLst>
                                    <p:cond delay="10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8000"/>
                            </p:stCondLst>
                            <p:childTnLst>
                              <p:par>
                                <p:cTn id="30" presetID="2" presetClass="exit" presetSubtype="2" accel="100000" fill="hold" grpId="0" nodeType="afterEffect">
                                  <p:stCondLst>
                                    <p:cond delay="3000"/>
                                  </p:stCondLst>
                                  <p:childTnLst>
                                    <p:anim calcmode="lin" valueType="num">
                                      <p:cBhvr additive="base">
                                        <p:cTn id="31" dur="250"/>
                                        <p:tgtEl>
                                          <p:spTgt spid="2"/>
                                        </p:tgtEl>
                                        <p:attrNameLst>
                                          <p:attrName>ppt_x</p:attrName>
                                        </p:attrNameLst>
                                      </p:cBhvr>
                                      <p:tavLst>
                                        <p:tav tm="0">
                                          <p:val>
                                            <p:strVal val="ppt_x"/>
                                          </p:val>
                                        </p:tav>
                                        <p:tav tm="100000">
                                          <p:val>
                                            <p:strVal val="1+ppt_w/2"/>
                                          </p:val>
                                        </p:tav>
                                      </p:tavLst>
                                    </p:anim>
                                    <p:anim calcmode="lin" valueType="num">
                                      <p:cBhvr additive="base">
                                        <p:cTn id="32" dur="250"/>
                                        <p:tgtEl>
                                          <p:spTgt spid="2"/>
                                        </p:tgtEl>
                                        <p:attrNameLst>
                                          <p:attrName>ppt_y</p:attrName>
                                        </p:attrNameLst>
                                      </p:cBhvr>
                                      <p:tavLst>
                                        <p:tav tm="0">
                                          <p:val>
                                            <p:strVal val="ppt_y"/>
                                          </p:val>
                                        </p:tav>
                                        <p:tav tm="100000">
                                          <p:val>
                                            <p:strVal val="ppt_y"/>
                                          </p:val>
                                        </p:tav>
                                      </p:tavLst>
                                    </p:anim>
                                    <p:set>
                                      <p:cBhvr>
                                        <p:cTn id="33" dur="1" fill="hold">
                                          <p:stCondLst>
                                            <p:cond delay="249"/>
                                          </p:stCondLst>
                                        </p:cTn>
                                        <p:tgtEl>
                                          <p:spTgt spid="2"/>
                                        </p:tgtEl>
                                        <p:attrNameLst>
                                          <p:attrName>style.visibility</p:attrName>
                                        </p:attrNameLst>
                                      </p:cBhvr>
                                      <p:to>
                                        <p:strVal val="hidden"/>
                                      </p:to>
                                    </p:set>
                                  </p:childTnLst>
                                </p:cTn>
                              </p:par>
                            </p:childTnLst>
                          </p:cTn>
                        </p:par>
                        <p:par>
                          <p:cTn id="34" fill="hold">
                            <p:stCondLst>
                              <p:cond delay="11250"/>
                            </p:stCondLst>
                            <p:childTnLst>
                              <p:par>
                                <p:cTn id="35" presetID="2" presetClass="entr" presetSubtype="8" decel="10000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0-#ppt_w/2"/>
                                          </p:val>
                                        </p:tav>
                                        <p:tav tm="100000">
                                          <p:val>
                                            <p:strVal val="#ppt_x"/>
                                          </p:val>
                                        </p:tav>
                                      </p:tavLst>
                                    </p:anim>
                                    <p:anim calcmode="lin" valueType="num">
                                      <p:cBhvr additive="base">
                                        <p:cTn id="38" dur="25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11500"/>
                            </p:stCondLst>
                            <p:childTnLst>
                              <p:par>
                                <p:cTn id="40" presetID="2" presetClass="entr" presetSubtype="8" decel="100000" fill="hold" grpId="1" nodeType="afterEffect">
                                  <p:stCondLst>
                                    <p:cond delay="150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50" fill="hold"/>
                                        <p:tgtEl>
                                          <p:spTgt spid="13"/>
                                        </p:tgtEl>
                                        <p:attrNameLst>
                                          <p:attrName>ppt_x</p:attrName>
                                        </p:attrNameLst>
                                      </p:cBhvr>
                                      <p:tavLst>
                                        <p:tav tm="0">
                                          <p:val>
                                            <p:strVal val="0-#ppt_w/2"/>
                                          </p:val>
                                        </p:tav>
                                        <p:tav tm="100000">
                                          <p:val>
                                            <p:strVal val="#ppt_x"/>
                                          </p:val>
                                        </p:tav>
                                      </p:tavLst>
                                    </p:anim>
                                    <p:anim calcmode="lin" valueType="num">
                                      <p:cBhvr additive="base">
                                        <p:cTn id="43" dur="25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13250"/>
                            </p:stCondLst>
                            <p:childTnLst>
                              <p:par>
                                <p:cTn id="45" presetID="2" presetClass="exit" presetSubtype="2" accel="100000" fill="hold" grpId="0" nodeType="afterEffect">
                                  <p:stCondLst>
                                    <p:cond delay="1500"/>
                                  </p:stCondLst>
                                  <p:childTnLst>
                                    <p:anim calcmode="lin" valueType="num">
                                      <p:cBhvr additive="base">
                                        <p:cTn id="46" dur="250"/>
                                        <p:tgtEl>
                                          <p:spTgt spid="13"/>
                                        </p:tgtEl>
                                        <p:attrNameLst>
                                          <p:attrName>ppt_x</p:attrName>
                                        </p:attrNameLst>
                                      </p:cBhvr>
                                      <p:tavLst>
                                        <p:tav tm="0">
                                          <p:val>
                                            <p:strVal val="ppt_x"/>
                                          </p:val>
                                        </p:tav>
                                        <p:tav tm="100000">
                                          <p:val>
                                            <p:strVal val="1+ppt_w/2"/>
                                          </p:val>
                                        </p:tav>
                                      </p:tavLst>
                                    </p:anim>
                                    <p:anim calcmode="lin" valueType="num">
                                      <p:cBhvr additive="base">
                                        <p:cTn id="47" dur="250"/>
                                        <p:tgtEl>
                                          <p:spTgt spid="13"/>
                                        </p:tgtEl>
                                        <p:attrNameLst>
                                          <p:attrName>ppt_y</p:attrName>
                                        </p:attrNameLst>
                                      </p:cBhvr>
                                      <p:tavLst>
                                        <p:tav tm="0">
                                          <p:val>
                                            <p:strVal val="ppt_y"/>
                                          </p:val>
                                        </p:tav>
                                        <p:tav tm="100000">
                                          <p:val>
                                            <p:strVal val="ppt_y"/>
                                          </p:val>
                                        </p:tav>
                                      </p:tavLst>
                                    </p:anim>
                                    <p:set>
                                      <p:cBhvr>
                                        <p:cTn id="48" dur="1" fill="hold">
                                          <p:stCondLst>
                                            <p:cond delay="249"/>
                                          </p:stCondLst>
                                        </p:cTn>
                                        <p:tgtEl>
                                          <p:spTgt spid="13"/>
                                        </p:tgtEl>
                                        <p:attrNameLst>
                                          <p:attrName>style.visibility</p:attrName>
                                        </p:attrNameLst>
                                      </p:cBhvr>
                                      <p:to>
                                        <p:strVal val="hidden"/>
                                      </p:to>
                                    </p:set>
                                  </p:childTnLst>
                                </p:cTn>
                              </p:par>
                            </p:childTnLst>
                          </p:cTn>
                        </p:par>
                        <p:par>
                          <p:cTn id="49" fill="hold">
                            <p:stCondLst>
                              <p:cond delay="15000"/>
                            </p:stCondLst>
                            <p:childTnLst>
                              <p:par>
                                <p:cTn id="50" presetID="2" presetClass="entr" presetSubtype="8" decel="100000" fill="hold" grpId="1"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0-#ppt_w/2"/>
                                          </p:val>
                                        </p:tav>
                                        <p:tav tm="100000">
                                          <p:val>
                                            <p:strVal val="#ppt_x"/>
                                          </p:val>
                                        </p:tav>
                                      </p:tavLst>
                                    </p:anim>
                                    <p:anim calcmode="lin" valueType="num">
                                      <p:cBhvr additive="base">
                                        <p:cTn id="53" dur="250" fill="hold"/>
                                        <p:tgtEl>
                                          <p:spTgt spid="14"/>
                                        </p:tgtEl>
                                        <p:attrNameLst>
                                          <p:attrName>ppt_y</p:attrName>
                                        </p:attrNameLst>
                                      </p:cBhvr>
                                      <p:tavLst>
                                        <p:tav tm="0">
                                          <p:val>
                                            <p:strVal val="#ppt_y"/>
                                          </p:val>
                                        </p:tav>
                                        <p:tav tm="100000">
                                          <p:val>
                                            <p:strVal val="#ppt_y"/>
                                          </p:val>
                                        </p:tav>
                                      </p:tavLst>
                                    </p:anim>
                                  </p:childTnLst>
                                </p:cTn>
                              </p:par>
                            </p:childTnLst>
                          </p:cTn>
                        </p:par>
                        <p:par>
                          <p:cTn id="54" fill="hold">
                            <p:stCondLst>
                              <p:cond delay="15250"/>
                            </p:stCondLst>
                            <p:childTnLst>
                              <p:par>
                                <p:cTn id="55" presetID="2" presetClass="exit" presetSubtype="2" accel="100000" fill="hold" grpId="0" nodeType="afterEffect">
                                  <p:stCondLst>
                                    <p:cond delay="1500"/>
                                  </p:stCondLst>
                                  <p:childTnLst>
                                    <p:anim calcmode="lin" valueType="num">
                                      <p:cBhvr additive="base">
                                        <p:cTn id="56" dur="250"/>
                                        <p:tgtEl>
                                          <p:spTgt spid="14"/>
                                        </p:tgtEl>
                                        <p:attrNameLst>
                                          <p:attrName>ppt_x</p:attrName>
                                        </p:attrNameLst>
                                      </p:cBhvr>
                                      <p:tavLst>
                                        <p:tav tm="0">
                                          <p:val>
                                            <p:strVal val="ppt_x"/>
                                          </p:val>
                                        </p:tav>
                                        <p:tav tm="100000">
                                          <p:val>
                                            <p:strVal val="1+ppt_w/2"/>
                                          </p:val>
                                        </p:tav>
                                      </p:tavLst>
                                    </p:anim>
                                    <p:anim calcmode="lin" valueType="num">
                                      <p:cBhvr additive="base">
                                        <p:cTn id="57" dur="250"/>
                                        <p:tgtEl>
                                          <p:spTgt spid="14"/>
                                        </p:tgtEl>
                                        <p:attrNameLst>
                                          <p:attrName>ppt_y</p:attrName>
                                        </p:attrNameLst>
                                      </p:cBhvr>
                                      <p:tavLst>
                                        <p:tav tm="0">
                                          <p:val>
                                            <p:strVal val="ppt_y"/>
                                          </p:val>
                                        </p:tav>
                                        <p:tav tm="100000">
                                          <p:val>
                                            <p:strVal val="ppt_y"/>
                                          </p:val>
                                        </p:tav>
                                      </p:tavLst>
                                    </p:anim>
                                    <p:set>
                                      <p:cBhvr>
                                        <p:cTn id="58" dur="1" fill="hold">
                                          <p:stCondLst>
                                            <p:cond delay="249"/>
                                          </p:stCondLst>
                                        </p:cTn>
                                        <p:tgtEl>
                                          <p:spTgt spid="14"/>
                                        </p:tgtEl>
                                        <p:attrNameLst>
                                          <p:attrName>style.visibility</p:attrName>
                                        </p:attrNameLst>
                                      </p:cBhvr>
                                      <p:to>
                                        <p:strVal val="hidden"/>
                                      </p:to>
                                    </p:set>
                                  </p:childTnLst>
                                </p:cTn>
                              </p:par>
                            </p:childTnLst>
                          </p:cTn>
                        </p:par>
                        <p:par>
                          <p:cTn id="59" fill="hold">
                            <p:stCondLst>
                              <p:cond delay="17000"/>
                            </p:stCondLst>
                            <p:childTnLst>
                              <p:par>
                                <p:cTn id="60" presetID="2" presetClass="entr" presetSubtype="8" decel="100000" fill="hold" grpId="1"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250" fill="hold"/>
                                        <p:tgtEl>
                                          <p:spTgt spid="16"/>
                                        </p:tgtEl>
                                        <p:attrNameLst>
                                          <p:attrName>ppt_x</p:attrName>
                                        </p:attrNameLst>
                                      </p:cBhvr>
                                      <p:tavLst>
                                        <p:tav tm="0">
                                          <p:val>
                                            <p:strVal val="0-#ppt_w/2"/>
                                          </p:val>
                                        </p:tav>
                                        <p:tav tm="100000">
                                          <p:val>
                                            <p:strVal val="#ppt_x"/>
                                          </p:val>
                                        </p:tav>
                                      </p:tavLst>
                                    </p:anim>
                                    <p:anim calcmode="lin" valueType="num">
                                      <p:cBhvr additive="base">
                                        <p:cTn id="63" dur="25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17250"/>
                            </p:stCondLst>
                            <p:childTnLst>
                              <p:par>
                                <p:cTn id="65" presetID="2" presetClass="exit" presetSubtype="2" accel="100000" fill="hold" grpId="0" nodeType="afterEffect">
                                  <p:stCondLst>
                                    <p:cond delay="3000"/>
                                  </p:stCondLst>
                                  <p:childTnLst>
                                    <p:anim calcmode="lin" valueType="num">
                                      <p:cBhvr additive="base">
                                        <p:cTn id="66" dur="250"/>
                                        <p:tgtEl>
                                          <p:spTgt spid="16"/>
                                        </p:tgtEl>
                                        <p:attrNameLst>
                                          <p:attrName>ppt_x</p:attrName>
                                        </p:attrNameLst>
                                      </p:cBhvr>
                                      <p:tavLst>
                                        <p:tav tm="0">
                                          <p:val>
                                            <p:strVal val="ppt_x"/>
                                          </p:val>
                                        </p:tav>
                                        <p:tav tm="100000">
                                          <p:val>
                                            <p:strVal val="1+ppt_w/2"/>
                                          </p:val>
                                        </p:tav>
                                      </p:tavLst>
                                    </p:anim>
                                    <p:anim calcmode="lin" valueType="num">
                                      <p:cBhvr additive="base">
                                        <p:cTn id="67" dur="250"/>
                                        <p:tgtEl>
                                          <p:spTgt spid="16"/>
                                        </p:tgtEl>
                                        <p:attrNameLst>
                                          <p:attrName>ppt_y</p:attrName>
                                        </p:attrNameLst>
                                      </p:cBhvr>
                                      <p:tavLst>
                                        <p:tav tm="0">
                                          <p:val>
                                            <p:strVal val="ppt_y"/>
                                          </p:val>
                                        </p:tav>
                                        <p:tav tm="100000">
                                          <p:val>
                                            <p:strVal val="ppt_y"/>
                                          </p:val>
                                        </p:tav>
                                      </p:tavLst>
                                    </p:anim>
                                    <p:set>
                                      <p:cBhvr>
                                        <p:cTn id="68" dur="1" fill="hold">
                                          <p:stCondLst>
                                            <p:cond delay="249"/>
                                          </p:stCondLst>
                                        </p:cTn>
                                        <p:tgtEl>
                                          <p:spTgt spid="16"/>
                                        </p:tgtEl>
                                        <p:attrNameLst>
                                          <p:attrName>style.visibility</p:attrName>
                                        </p:attrNameLst>
                                      </p:cBhvr>
                                      <p:to>
                                        <p:strVal val="hidden"/>
                                      </p:to>
                                    </p:set>
                                  </p:childTnLst>
                                </p:cTn>
                              </p:par>
                              <p:par>
                                <p:cTn id="69" presetID="2" presetClass="exit" presetSubtype="2" accel="100000" fill="hold" grpId="1" nodeType="withEffect">
                                  <p:stCondLst>
                                    <p:cond delay="3000"/>
                                  </p:stCondLst>
                                  <p:childTnLst>
                                    <p:anim calcmode="lin" valueType="num">
                                      <p:cBhvr additive="base">
                                        <p:cTn id="70" dur="250"/>
                                        <p:tgtEl>
                                          <p:spTgt spid="8"/>
                                        </p:tgtEl>
                                        <p:attrNameLst>
                                          <p:attrName>ppt_x</p:attrName>
                                        </p:attrNameLst>
                                      </p:cBhvr>
                                      <p:tavLst>
                                        <p:tav tm="0">
                                          <p:val>
                                            <p:strVal val="ppt_x"/>
                                          </p:val>
                                        </p:tav>
                                        <p:tav tm="100000">
                                          <p:val>
                                            <p:strVal val="1+ppt_w/2"/>
                                          </p:val>
                                        </p:tav>
                                      </p:tavLst>
                                    </p:anim>
                                    <p:anim calcmode="lin" valueType="num">
                                      <p:cBhvr additive="base">
                                        <p:cTn id="71" dur="250"/>
                                        <p:tgtEl>
                                          <p:spTgt spid="8"/>
                                        </p:tgtEl>
                                        <p:attrNameLst>
                                          <p:attrName>ppt_y</p:attrName>
                                        </p:attrNameLst>
                                      </p:cBhvr>
                                      <p:tavLst>
                                        <p:tav tm="0">
                                          <p:val>
                                            <p:strVal val="ppt_y"/>
                                          </p:val>
                                        </p:tav>
                                        <p:tav tm="100000">
                                          <p:val>
                                            <p:strVal val="ppt_y"/>
                                          </p:val>
                                        </p:tav>
                                      </p:tavLst>
                                    </p:anim>
                                    <p:set>
                                      <p:cBhvr>
                                        <p:cTn id="72" dur="1" fill="hold">
                                          <p:stCondLst>
                                            <p:cond delay="249"/>
                                          </p:stCondLst>
                                        </p:cTn>
                                        <p:tgtEl>
                                          <p:spTgt spid="8"/>
                                        </p:tgtEl>
                                        <p:attrNameLst>
                                          <p:attrName>style.visibility</p:attrName>
                                        </p:attrNameLst>
                                      </p:cBhvr>
                                      <p:to>
                                        <p:strVal val="hidden"/>
                                      </p:to>
                                    </p:set>
                                  </p:childTnLst>
                                </p:cTn>
                              </p:par>
                            </p:childTnLst>
                          </p:cTn>
                        </p:par>
                        <p:par>
                          <p:cTn id="73" fill="hold">
                            <p:stCondLst>
                              <p:cond delay="20500"/>
                            </p:stCondLst>
                            <p:childTnLst>
                              <p:par>
                                <p:cTn id="74" presetID="2" presetClass="entr" presetSubtype="8"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250" fill="hold"/>
                                        <p:tgtEl>
                                          <p:spTgt spid="17"/>
                                        </p:tgtEl>
                                        <p:attrNameLst>
                                          <p:attrName>ppt_x</p:attrName>
                                        </p:attrNameLst>
                                      </p:cBhvr>
                                      <p:tavLst>
                                        <p:tav tm="0">
                                          <p:val>
                                            <p:strVal val="0-#ppt_w/2"/>
                                          </p:val>
                                        </p:tav>
                                        <p:tav tm="100000">
                                          <p:val>
                                            <p:strVal val="#ppt_x"/>
                                          </p:val>
                                        </p:tav>
                                      </p:tavLst>
                                    </p:anim>
                                    <p:anim calcmode="lin" valueType="num">
                                      <p:cBhvr additive="base">
                                        <p:cTn id="77" dur="250" fill="hold"/>
                                        <p:tgtEl>
                                          <p:spTgt spid="17"/>
                                        </p:tgtEl>
                                        <p:attrNameLst>
                                          <p:attrName>ppt_y</p:attrName>
                                        </p:attrNameLst>
                                      </p:cBhvr>
                                      <p:tavLst>
                                        <p:tav tm="0">
                                          <p:val>
                                            <p:strVal val="#ppt_y"/>
                                          </p:val>
                                        </p:tav>
                                        <p:tav tm="100000">
                                          <p:val>
                                            <p:strVal val="#ppt_y"/>
                                          </p:val>
                                        </p:tav>
                                      </p:tavLst>
                                    </p:anim>
                                  </p:childTnLst>
                                </p:cTn>
                              </p:par>
                              <p:par>
                                <p:cTn id="78" presetID="2" presetClass="exit" presetSubtype="2" accel="100000" fill="hold" grpId="1" nodeType="withEffect">
                                  <p:stCondLst>
                                    <p:cond delay="5000"/>
                                  </p:stCondLst>
                                  <p:childTnLst>
                                    <p:anim calcmode="lin" valueType="num">
                                      <p:cBhvr additive="base">
                                        <p:cTn id="79" dur="250"/>
                                        <p:tgtEl>
                                          <p:spTgt spid="17"/>
                                        </p:tgtEl>
                                        <p:attrNameLst>
                                          <p:attrName>ppt_x</p:attrName>
                                        </p:attrNameLst>
                                      </p:cBhvr>
                                      <p:tavLst>
                                        <p:tav tm="0">
                                          <p:val>
                                            <p:strVal val="ppt_x"/>
                                          </p:val>
                                        </p:tav>
                                        <p:tav tm="100000">
                                          <p:val>
                                            <p:strVal val="1+ppt_w/2"/>
                                          </p:val>
                                        </p:tav>
                                      </p:tavLst>
                                    </p:anim>
                                    <p:anim calcmode="lin" valueType="num">
                                      <p:cBhvr additive="base">
                                        <p:cTn id="80" dur="250"/>
                                        <p:tgtEl>
                                          <p:spTgt spid="17"/>
                                        </p:tgtEl>
                                        <p:attrNameLst>
                                          <p:attrName>ppt_y</p:attrName>
                                        </p:attrNameLst>
                                      </p:cBhvr>
                                      <p:tavLst>
                                        <p:tav tm="0">
                                          <p:val>
                                            <p:strVal val="ppt_y"/>
                                          </p:val>
                                        </p:tav>
                                        <p:tav tm="100000">
                                          <p:val>
                                            <p:strVal val="ppt_y"/>
                                          </p:val>
                                        </p:tav>
                                      </p:tavLst>
                                    </p:anim>
                                    <p:set>
                                      <p:cBhvr>
                                        <p:cTn id="81" dur="1" fill="hold">
                                          <p:stCondLst>
                                            <p:cond delay="249"/>
                                          </p:stCondLst>
                                        </p:cTn>
                                        <p:tgtEl>
                                          <p:spTgt spid="17"/>
                                        </p:tgtEl>
                                        <p:attrNameLst>
                                          <p:attrName>style.visibility</p:attrName>
                                        </p:attrNameLst>
                                      </p:cBhvr>
                                      <p:to>
                                        <p:strVal val="hidden"/>
                                      </p:to>
                                    </p:set>
                                  </p:childTnLst>
                                </p:cTn>
                              </p:par>
                            </p:childTnLst>
                          </p:cTn>
                        </p:par>
                        <p:par>
                          <p:cTn id="82" fill="hold">
                            <p:stCondLst>
                              <p:cond delay="25750"/>
                            </p:stCondLst>
                            <p:childTnLst>
                              <p:par>
                                <p:cTn id="83" presetID="2" presetClass="entr" presetSubtype="8" decel="10000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250" fill="hold"/>
                                        <p:tgtEl>
                                          <p:spTgt spid="18"/>
                                        </p:tgtEl>
                                        <p:attrNameLst>
                                          <p:attrName>ppt_x</p:attrName>
                                        </p:attrNameLst>
                                      </p:cBhvr>
                                      <p:tavLst>
                                        <p:tav tm="0">
                                          <p:val>
                                            <p:strVal val="0-#ppt_w/2"/>
                                          </p:val>
                                        </p:tav>
                                        <p:tav tm="100000">
                                          <p:val>
                                            <p:strVal val="#ppt_x"/>
                                          </p:val>
                                        </p:tav>
                                      </p:tavLst>
                                    </p:anim>
                                    <p:anim calcmode="lin" valueType="num">
                                      <p:cBhvr additive="base">
                                        <p:cTn id="86"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7" fill="hold" display="0">
                  <p:stCondLst>
                    <p:cond delay="indefinite"/>
                  </p:stCondLst>
                  <p:endCondLst>
                    <p:cond evt="onStopAudio" delay="0">
                      <p:tgtEl>
                        <p:sldTgt/>
                      </p:tgtEl>
                    </p:cond>
                  </p:endCondLst>
                </p:cTn>
                <p:tgtEl>
                  <p:spTgt spid="4"/>
                </p:tgtEl>
              </p:cMediaNode>
            </p:audio>
          </p:childTnLst>
        </p:cTn>
      </p:par>
    </p:tnLst>
    <p:bldLst>
      <p:bldP spid="2" grpId="0"/>
      <p:bldP spid="2" grpId="1"/>
      <p:bldP spid="8" grpId="0"/>
      <p:bldP spid="8" grpId="1"/>
      <p:bldP spid="13" grpId="0"/>
      <p:bldP spid="13" grpId="1"/>
      <p:bldP spid="14" grpId="0"/>
      <p:bldP spid="14" grpId="1"/>
      <p:bldP spid="16" grpId="0"/>
      <p:bldP spid="16" grpId="1"/>
      <p:bldP spid="17" grpId="0"/>
      <p:bldP spid="17" grpId="1"/>
      <p:bldP spid="18" grpId="0"/>
      <p:bldP spid="19" grpId="0"/>
      <p:bldP spid="19"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74100" y="0"/>
            <a:ext cx="3524250" cy="6858000"/>
          </a:xfrm>
          <a:prstGeom prst="rect">
            <a:avLst/>
          </a:prstGeom>
        </p:spPr>
      </p:pic>
      <p:pic>
        <p:nvPicPr>
          <p:cNvPr id="3" name="Picture 2"/>
          <p:cNvPicPr>
            <a:picLocks noChangeAspect="1"/>
          </p:cNvPicPr>
          <p:nvPr/>
        </p:nvPicPr>
        <p:blipFill>
          <a:blip r:embed="rId2"/>
          <a:stretch>
            <a:fillRect/>
          </a:stretch>
        </p:blipFill>
        <p:spPr>
          <a:xfrm>
            <a:off x="0" y="0"/>
            <a:ext cx="3524250" cy="6858000"/>
          </a:xfrm>
          <a:prstGeom prst="rect">
            <a:avLst/>
          </a:prstGeom>
        </p:spPr>
      </p:pic>
      <p:pic>
        <p:nvPicPr>
          <p:cNvPr id="2" name="Picture 1"/>
          <p:cNvPicPr>
            <a:picLocks noChangeAspect="1"/>
          </p:cNvPicPr>
          <p:nvPr/>
        </p:nvPicPr>
        <p:blipFill>
          <a:blip r:embed="rId3"/>
          <a:stretch>
            <a:fillRect/>
          </a:stretch>
        </p:blipFill>
        <p:spPr>
          <a:xfrm>
            <a:off x="3524250" y="0"/>
            <a:ext cx="7658100" cy="6858000"/>
          </a:xfrm>
          <a:prstGeom prst="rect">
            <a:avLst/>
          </a:prstGeom>
        </p:spPr>
      </p:pic>
      <p:pic>
        <p:nvPicPr>
          <p:cNvPr id="5" name="Picture 4"/>
          <p:cNvPicPr>
            <a:picLocks noChangeAspect="1"/>
          </p:cNvPicPr>
          <p:nvPr/>
        </p:nvPicPr>
        <p:blipFill>
          <a:blip r:embed="rId4"/>
          <a:stretch>
            <a:fillRect/>
          </a:stretch>
        </p:blipFill>
        <p:spPr>
          <a:xfrm>
            <a:off x="10206490" y="4954361"/>
            <a:ext cx="1495425" cy="169545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382361"/>
            <a:ext cx="5413375" cy="4572000"/>
          </a:xfrm>
          <a:prstGeom prst="rect">
            <a:avLst/>
          </a:prstGeom>
        </p:spPr>
      </p:pic>
      <p:sp>
        <p:nvSpPr>
          <p:cNvPr id="7" name="TextBox 6"/>
          <p:cNvSpPr txBox="1"/>
          <p:nvPr/>
        </p:nvSpPr>
        <p:spPr>
          <a:xfrm>
            <a:off x="828902" y="1774371"/>
            <a:ext cx="4026128" cy="171123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pt-BR" sz="3200" b="1" dirty="0">
                <a:solidFill>
                  <a:schemeClr val="bg1"/>
                </a:solidFill>
                <a:latin typeface="+mj-lt"/>
              </a:rPr>
              <a:t>Você transforma as suas pessoas ou a maneira como elas trabalham?</a:t>
            </a:r>
          </a:p>
        </p:txBody>
      </p:sp>
      <p:sp>
        <p:nvSpPr>
          <p:cNvPr id="8" name="TextBox 7"/>
          <p:cNvSpPr txBox="1"/>
          <p:nvPr/>
        </p:nvSpPr>
        <p:spPr>
          <a:xfrm>
            <a:off x="828902" y="3911131"/>
            <a:ext cx="4026128" cy="8186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pt-BR" sz="1200" b="1" dirty="0">
                <a:solidFill>
                  <a:schemeClr val="bg1"/>
                </a:solidFill>
                <a:latin typeface="+mj-lt"/>
              </a:rPr>
              <a:t>O time da EY de People Advisory Service auxilia na transformação do seu negócio.</a:t>
            </a:r>
          </a:p>
          <a:p>
            <a:pPr>
              <a:lnSpc>
                <a:spcPct val="85000"/>
              </a:lnSpc>
              <a:spcAft>
                <a:spcPts val="600"/>
              </a:spcAft>
              <a:buClr>
                <a:schemeClr val="accent2"/>
              </a:buClr>
              <a:buSzPct val="70000"/>
            </a:pPr>
            <a:r>
              <a:rPr lang="pt-BR" sz="1200" b="1" dirty="0">
                <a:solidFill>
                  <a:schemeClr val="bg1"/>
                </a:solidFill>
                <a:latin typeface="+mj-lt"/>
              </a:rPr>
              <a:t>Ey.com/</a:t>
            </a:r>
            <a:r>
              <a:rPr lang="pt-BR" sz="1200" b="1" dirty="0" err="1">
                <a:solidFill>
                  <a:schemeClr val="bg1"/>
                </a:solidFill>
                <a:latin typeface="+mj-lt"/>
              </a:rPr>
              <a:t>pas</a:t>
            </a:r>
            <a:r>
              <a:rPr lang="pt-BR" sz="1200" b="1" dirty="0">
                <a:solidFill>
                  <a:schemeClr val="bg1"/>
                </a:solidFill>
                <a:latin typeface="+mj-lt"/>
              </a:rPr>
              <a:t>    #BetterQuestions</a:t>
            </a:r>
          </a:p>
          <a:p>
            <a:pPr>
              <a:lnSpc>
                <a:spcPct val="85000"/>
              </a:lnSpc>
              <a:spcAft>
                <a:spcPts val="600"/>
              </a:spcAft>
              <a:buClr>
                <a:schemeClr val="accent2"/>
              </a:buClr>
              <a:buSzPct val="70000"/>
            </a:pPr>
            <a:endParaRPr lang="pt-BR" sz="1200" dirty="0">
              <a:solidFill>
                <a:schemeClr val="bg1"/>
              </a:solidFill>
              <a:latin typeface="+mj-lt"/>
            </a:endParaRPr>
          </a:p>
        </p:txBody>
      </p:sp>
      <p:sp>
        <p:nvSpPr>
          <p:cNvPr id="9" name="TextBox 8"/>
          <p:cNvSpPr txBox="1"/>
          <p:nvPr/>
        </p:nvSpPr>
        <p:spPr>
          <a:xfrm>
            <a:off x="411203" y="6132466"/>
            <a:ext cx="6637297" cy="4278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pt-BR" sz="1200" b="1" dirty="0">
                <a:solidFill>
                  <a:schemeClr val="bg1"/>
                </a:solidFill>
                <a:latin typeface="+mj-lt"/>
              </a:rPr>
              <a:t>Quanto melhor a pergunta, melhor a resposta,  melhor o funcionamento do mundo</a:t>
            </a:r>
          </a:p>
          <a:p>
            <a:pPr>
              <a:lnSpc>
                <a:spcPct val="85000"/>
              </a:lnSpc>
              <a:spcAft>
                <a:spcPts val="600"/>
              </a:spcAft>
              <a:buClr>
                <a:schemeClr val="accent2"/>
              </a:buClr>
              <a:buSzPct val="70000"/>
            </a:pPr>
            <a:endParaRPr lang="pt-BR" sz="1200" dirty="0">
              <a:solidFill>
                <a:schemeClr val="bg1"/>
              </a:solidFill>
              <a:latin typeface="+mj-lt"/>
            </a:endParaRPr>
          </a:p>
        </p:txBody>
      </p:sp>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84144" b="75581"/>
          <a:stretch/>
        </p:blipFill>
        <p:spPr>
          <a:xfrm>
            <a:off x="445675" y="5879592"/>
            <a:ext cx="599354" cy="151094"/>
          </a:xfrm>
          <a:prstGeom prst="rect">
            <a:avLst/>
          </a:prstGeom>
        </p:spPr>
      </p:pic>
    </p:spTree>
    <p:extLst>
      <p:ext uri="{BB962C8B-B14F-4D97-AF65-F5344CB8AC3E}">
        <p14:creationId xmlns:p14="http://schemas.microsoft.com/office/powerpoint/2010/main" val="2297536869"/>
      </p:ext>
    </p:extLst>
  </p:cSld>
  <p:clrMapOvr>
    <a:masterClrMapping/>
  </p:clrMapOvr>
  <p:transition spd="slow" advClick="0" advTm="10000">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5760" y="428624"/>
            <a:ext cx="3467372" cy="5895976"/>
          </a:xfrm>
          <a:prstGeom prst="rect">
            <a:avLst/>
          </a:prstGeom>
          <a:noFill/>
          <a:ln w="9525">
            <a:noFill/>
            <a:miter lim="800000"/>
            <a:headEnd/>
            <a:tailEnd/>
          </a:ln>
        </p:spPr>
        <p:txBody>
          <a:bodyPr tIns="91440" bIns="91440"/>
          <a:lstStyle/>
          <a:p>
            <a:pPr>
              <a:spcAft>
                <a:spcPts val="600"/>
              </a:spcAft>
              <a:buClr>
                <a:srgbClr val="FFD200"/>
              </a:buClr>
              <a:buSzPct val="75000"/>
              <a:defRPr/>
            </a:pPr>
            <a:r>
              <a:rPr lang="en-US" sz="800" b="1" kern="0" dirty="0">
                <a:solidFill>
                  <a:srgbClr val="FFFFFF"/>
                </a:solidFill>
                <a:latin typeface="EYInterstate" pitchFamily="2" charset="0"/>
              </a:rPr>
              <a:t>EY</a:t>
            </a:r>
            <a:r>
              <a:rPr lang="en-US" sz="800" kern="0" dirty="0">
                <a:solidFill>
                  <a:srgbClr val="FFFFFF"/>
                </a:solidFill>
                <a:latin typeface="EYInterstate" pitchFamily="2" charset="0"/>
              </a:rPr>
              <a:t> | Assurance | Tax | Transactions | Advisory</a:t>
            </a:r>
          </a:p>
          <a:p>
            <a:pPr>
              <a:spcAft>
                <a:spcPts val="600"/>
              </a:spcAft>
              <a:buClr>
                <a:srgbClr val="FFD200"/>
              </a:buClr>
              <a:buSzPct val="75000"/>
              <a:defRPr/>
            </a:pPr>
            <a:r>
              <a:rPr lang="en-US" sz="800" kern="0" dirty="0">
                <a:solidFill>
                  <a:srgbClr val="FFFFFF"/>
                </a:solidFill>
                <a:latin typeface="EYInterstate" pitchFamily="2" charset="0"/>
              </a:rPr>
              <a:t>About EY</a:t>
            </a:r>
          </a:p>
          <a:p>
            <a:pPr>
              <a:spcAft>
                <a:spcPts val="600"/>
              </a:spcAft>
              <a:buClr>
                <a:srgbClr val="FFD200"/>
              </a:buClr>
              <a:buSzPct val="75000"/>
              <a:defRPr/>
            </a:pPr>
            <a:r>
              <a:rPr lang="en-US" sz="800" kern="0" dirty="0">
                <a:solidFill>
                  <a:srgbClr val="FFFFFF"/>
                </a:solidFill>
                <a:latin typeface="EYInterstate Light" panose="02000506000000020004" pitchFamily="2" charset="0"/>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a:spcAft>
                <a:spcPts val="600"/>
              </a:spcAft>
              <a:buClr>
                <a:srgbClr val="FFD200"/>
              </a:buClr>
              <a:buSzPct val="75000"/>
              <a:defRPr/>
            </a:pPr>
            <a:r>
              <a:rPr lang="en-US" sz="800" kern="0" dirty="0">
                <a:solidFill>
                  <a:srgbClr val="FFFFFF"/>
                </a:solidFill>
                <a:latin typeface="EYInterstate Light" panose="02000506000000020004" pitchFamily="2" charset="0"/>
              </a:rPr>
              <a:t>EY refers to the global organization and may </a:t>
            </a:r>
            <a:br>
              <a:rPr lang="en-US" sz="800" kern="0" dirty="0">
                <a:solidFill>
                  <a:srgbClr val="FFFFFF"/>
                </a:solidFill>
                <a:latin typeface="EYInterstate Light" panose="02000506000000020004" pitchFamily="2" charset="0"/>
              </a:rPr>
            </a:br>
            <a:r>
              <a:rPr lang="en-US" sz="800" kern="0" dirty="0">
                <a:solidFill>
                  <a:srgbClr val="FFFFFF"/>
                </a:solidFill>
                <a:latin typeface="EYInterstate Light" panose="02000506000000020004" pitchFamily="2" charset="0"/>
              </a:rPr>
              <a:t>refer to one or more of the member firms of </a:t>
            </a:r>
            <a:br>
              <a:rPr lang="en-US" sz="800" kern="0" dirty="0">
                <a:solidFill>
                  <a:srgbClr val="FFFFFF"/>
                </a:solidFill>
                <a:latin typeface="EYInterstate Light" panose="02000506000000020004" pitchFamily="2" charset="0"/>
              </a:rPr>
            </a:br>
            <a:r>
              <a:rPr lang="en-US" sz="800" kern="0" dirty="0">
                <a:solidFill>
                  <a:srgbClr val="FFFFFF"/>
                </a:solidFill>
                <a:latin typeface="EYInterstate Light" panose="02000506000000020004" pitchFamily="2" charset="0"/>
              </a:rPr>
              <a:t>Ernst &amp; Young Global Limited, each of which is a separate legal entity. Ernst &amp; Young Global Limited, a UK company limited by guarantee, does not provide services to clients. For more information about our organization, please visit ey.com.</a:t>
            </a:r>
          </a:p>
          <a:p>
            <a:pPr>
              <a:spcAft>
                <a:spcPts val="600"/>
              </a:spcAft>
              <a:buClr>
                <a:srgbClr val="FFD200"/>
              </a:buClr>
              <a:buSzPct val="75000"/>
              <a:defRPr/>
            </a:pPr>
            <a:r>
              <a:rPr lang="en-US" sz="800" kern="0" dirty="0">
                <a:solidFill>
                  <a:srgbClr val="FFFFFF"/>
                </a:solidFill>
                <a:latin typeface="EYInterstate" pitchFamily="2" charset="0"/>
              </a:rPr>
              <a:t>About EY’s People Advisory Services</a:t>
            </a:r>
            <a:endParaRPr lang="en-US" sz="800" kern="0" dirty="0">
              <a:solidFill>
                <a:srgbClr val="FFFFFF"/>
              </a:solidFill>
              <a:latin typeface="EYInterstate Light" panose="02000506000000020004" pitchFamily="2" charset="0"/>
            </a:endParaRPr>
          </a:p>
          <a:p>
            <a:r>
              <a:rPr lang="en-GB" sz="800" kern="0" dirty="0">
                <a:solidFill>
                  <a:srgbClr val="FFFFFF"/>
                </a:solidFill>
                <a:latin typeface="EYInterstate Light" panose="02000506000000020004" pitchFamily="2" charset="0"/>
              </a:rPr>
              <a:t>As the world continues to be impacted by globalization, demographics, technology, innovation and regulation, organizations are under pressure to adapt quickly and build agile people cultures that respond to these disruptive forces. EY People Advisory Services believes a better working world is helping our clients harness their people </a:t>
            </a:r>
            <a:br>
              <a:rPr lang="en-GB" sz="800" kern="0" dirty="0">
                <a:solidFill>
                  <a:srgbClr val="FFFFFF"/>
                </a:solidFill>
                <a:latin typeface="EYInterstate Light" panose="02000506000000020004" pitchFamily="2" charset="0"/>
              </a:rPr>
            </a:br>
            <a:r>
              <a:rPr lang="en-GB" sz="800" kern="0" dirty="0">
                <a:solidFill>
                  <a:srgbClr val="FFFFFF"/>
                </a:solidFill>
                <a:latin typeface="EYInterstate Light" panose="02000506000000020004" pitchFamily="2" charset="0"/>
              </a:rPr>
              <a:t>agenda — the right people, with the right capabilities, in the right </a:t>
            </a:r>
            <a:br>
              <a:rPr lang="en-GB" sz="800" kern="0" dirty="0">
                <a:solidFill>
                  <a:srgbClr val="FFFFFF"/>
                </a:solidFill>
                <a:latin typeface="EYInterstate Light" panose="02000506000000020004" pitchFamily="2" charset="0"/>
              </a:rPr>
            </a:br>
            <a:r>
              <a:rPr lang="en-GB" sz="800" kern="0" dirty="0">
                <a:solidFill>
                  <a:srgbClr val="FFFFFF"/>
                </a:solidFill>
                <a:latin typeface="EYInterstate Light" panose="02000506000000020004" pitchFamily="2" charset="0"/>
              </a:rPr>
              <a:t>place, for the right cost, doing the right things. </a:t>
            </a:r>
            <a:br>
              <a:rPr lang="en-GB" sz="800" kern="0" dirty="0">
                <a:solidFill>
                  <a:srgbClr val="FFFFFF"/>
                </a:solidFill>
                <a:latin typeface="EYInterstate Light" panose="02000506000000020004" pitchFamily="2" charset="0"/>
              </a:rPr>
            </a:br>
            <a:br>
              <a:rPr lang="en-GB" sz="800" kern="0" dirty="0">
                <a:solidFill>
                  <a:srgbClr val="FFFFFF"/>
                </a:solidFill>
                <a:latin typeface="EYInterstate Light" panose="02000506000000020004" pitchFamily="2" charset="0"/>
              </a:rPr>
            </a:br>
            <a:r>
              <a:rPr lang="en-GB" sz="800" kern="0" dirty="0">
                <a:solidFill>
                  <a:srgbClr val="FFFFFF"/>
                </a:solidFill>
                <a:latin typeface="EYInterstate Light" panose="02000506000000020004" pitchFamily="2" charset="0"/>
              </a:rPr>
              <a:t>We work globally and collaborate to bring you professional teams to address complex issues relating to organization transformation, end-to-end employee lifecycles, effective  talent deployment and mobility, gaining value from evolving and virtual workforces, and the changing role of HR in support of business strategy. Our EY professionals ask better questions and work with clients to create holistic, innovative answers that deliver quality results.</a:t>
            </a:r>
            <a:endParaRPr lang="en-US" sz="800" kern="0" dirty="0">
              <a:solidFill>
                <a:srgbClr val="FFFFFF"/>
              </a:solidFill>
              <a:latin typeface="EYInterstate Light" panose="02000506000000020004" pitchFamily="2" charset="0"/>
            </a:endParaRPr>
          </a:p>
          <a:p>
            <a:pPr eaLnBrk="0" hangingPunct="0">
              <a:buClr>
                <a:srgbClr val="FFD200"/>
              </a:buClr>
              <a:buSzPct val="75000"/>
              <a:tabLst>
                <a:tab pos="3600450" algn="r"/>
              </a:tabLst>
              <a:defRPr/>
            </a:pPr>
            <a:endParaRPr lang="en-US" sz="800" dirty="0">
              <a:solidFill>
                <a:srgbClr val="FFFFFF"/>
              </a:solidFill>
              <a:latin typeface="EYInterstate Light" panose="02000506000000020004" pitchFamily="2" charset="0"/>
              <a:ea typeface="Times New Roman" pitchFamily="18" charset="0"/>
              <a:cs typeface="Arial" charset="0"/>
            </a:endParaRPr>
          </a:p>
          <a:p>
            <a:pPr eaLnBrk="0" hangingPunct="0">
              <a:buClr>
                <a:srgbClr val="FFD200"/>
              </a:buClr>
              <a:buSzPct val="75000"/>
              <a:tabLst>
                <a:tab pos="3600450" algn="r"/>
              </a:tabLst>
              <a:defRPr/>
            </a:pPr>
            <a:r>
              <a:rPr lang="en-US" sz="800" kern="0" dirty="0">
                <a:solidFill>
                  <a:srgbClr val="FFFFFF"/>
                </a:solidFill>
                <a:latin typeface="EYInterstate Light" panose="02000506000000020004" pitchFamily="2" charset="0"/>
              </a:rPr>
              <a:t>© 2016 EYGM Limited.</a:t>
            </a:r>
            <a:br>
              <a:rPr lang="en-US" sz="800" kern="0" dirty="0">
                <a:solidFill>
                  <a:srgbClr val="FFFFFF"/>
                </a:solidFill>
                <a:latin typeface="EYInterstate Light" panose="02000506000000020004" pitchFamily="2" charset="0"/>
              </a:rPr>
            </a:br>
            <a:r>
              <a:rPr lang="en-US" sz="800" kern="0" dirty="0">
                <a:solidFill>
                  <a:srgbClr val="FFFFFF"/>
                </a:solidFill>
                <a:latin typeface="EYInterstate Light" panose="02000506000000020004" pitchFamily="2" charset="0"/>
              </a:rPr>
              <a:t>All Rights Reserved.</a:t>
            </a:r>
            <a:br>
              <a:rPr lang="en-US" sz="800" kern="0" dirty="0">
                <a:solidFill>
                  <a:srgbClr val="FFFFFF"/>
                </a:solidFill>
                <a:latin typeface="EYInterstate Light" panose="02000506000000020004" pitchFamily="2" charset="0"/>
              </a:rPr>
            </a:br>
            <a:r>
              <a:rPr lang="en-US" sz="800" dirty="0">
                <a:solidFill>
                  <a:srgbClr val="FFFFFF"/>
                </a:solidFill>
                <a:latin typeface="EYInterstate Light" panose="02000506000000020004" pitchFamily="2" charset="0"/>
                <a:ea typeface="Times New Roman" pitchFamily="18" charset="0"/>
                <a:cs typeface="Arial" charset="0"/>
              </a:rPr>
              <a:t>BSC no. 1603-1857114</a:t>
            </a:r>
          </a:p>
          <a:p>
            <a:pPr eaLnBrk="0" hangingPunct="0">
              <a:buClr>
                <a:srgbClr val="FFD200"/>
              </a:buClr>
              <a:buSzPct val="75000"/>
              <a:tabLst>
                <a:tab pos="3600450" algn="r"/>
              </a:tabLst>
              <a:defRPr/>
            </a:pPr>
            <a:endParaRPr lang="en-US" sz="800" kern="0" dirty="0">
              <a:solidFill>
                <a:srgbClr val="FFFFFF"/>
              </a:solidFill>
              <a:latin typeface="EYInterstate Light" panose="02000506000000020004" pitchFamily="2" charset="0"/>
              <a:cs typeface="Arial" charset="0"/>
            </a:endParaRPr>
          </a:p>
          <a:p>
            <a:pPr eaLnBrk="0" hangingPunct="0">
              <a:buClr>
                <a:srgbClr val="FFD200"/>
              </a:buClr>
              <a:buSzPct val="75000"/>
              <a:tabLst>
                <a:tab pos="3600450" algn="r"/>
              </a:tabLst>
              <a:defRPr/>
            </a:pPr>
            <a:r>
              <a:rPr lang="en-US" sz="800" kern="0" dirty="0">
                <a:solidFill>
                  <a:srgbClr val="FFFFFF"/>
                </a:solidFill>
                <a:latin typeface="EYInterstate Light" panose="02000506000000020004" pitchFamily="2" charset="0"/>
              </a:rPr>
              <a:t>ED None.</a:t>
            </a:r>
          </a:p>
          <a:p>
            <a:pPr>
              <a:spcAft>
                <a:spcPts val="600"/>
              </a:spcAft>
              <a:buClr>
                <a:srgbClr val="FFD200"/>
              </a:buClr>
              <a:buSzPct val="75000"/>
              <a:defRPr/>
            </a:pPr>
            <a:br>
              <a:rPr lang="en-US" sz="800" kern="0" dirty="0">
                <a:solidFill>
                  <a:srgbClr val="FFFFFF"/>
                </a:solidFill>
                <a:latin typeface="EYInterstate Light" panose="02000506000000020004" pitchFamily="2" charset="0"/>
              </a:rPr>
            </a:br>
            <a:r>
              <a:rPr lang="en-US" sz="700" i="1" kern="0" dirty="0">
                <a:solidFill>
                  <a:srgbClr val="FFFFFF"/>
                </a:solidFill>
                <a:latin typeface="EYInterstate Light" panose="02000506000000020004" pitchFamily="2" charset="0"/>
              </a:rPr>
              <a:t>Information in this publication is intended to provide only a general outline of the subjects covered. It should neither be regarded as comprehensive nor sufficient for making decisions, nor should it be used in place of professional advice. Ernst &amp; Young LLP accepts no responsibility for any loss arising from any action taken or not taken by anyone using this material.</a:t>
            </a:r>
          </a:p>
          <a:p>
            <a:pPr>
              <a:spcAft>
                <a:spcPts val="600"/>
              </a:spcAft>
              <a:buClr>
                <a:srgbClr val="FFD200"/>
              </a:buClr>
              <a:buSzPct val="75000"/>
              <a:defRPr/>
            </a:pPr>
            <a:r>
              <a:rPr lang="en-US" sz="1000" kern="0" dirty="0">
                <a:solidFill>
                  <a:srgbClr val="FFFFFF"/>
                </a:solidFill>
                <a:latin typeface="EYInterstate" pitchFamily="2" charset="0"/>
              </a:rPr>
              <a:t>ey.com</a:t>
            </a:r>
          </a:p>
        </p:txBody>
      </p:sp>
    </p:spTree>
    <p:extLst>
      <p:ext uri="{BB962C8B-B14F-4D97-AF65-F5344CB8AC3E}">
        <p14:creationId xmlns:p14="http://schemas.microsoft.com/office/powerpoint/2010/main" val="2486475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92835" y="1696978"/>
            <a:ext cx="2721166" cy="36784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404040"/>
                </a:solidFill>
                <a:latin typeface="EYInterstate Light" panose="02000506000000020004" pitchFamily="2" charset="0"/>
              </a:rPr>
              <a:t>Mais de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1317" y="2981338"/>
            <a:ext cx="1604203" cy="1188337"/>
          </a:xfrm>
          <a:prstGeom prst="rect">
            <a:avLst/>
          </a:prstGeom>
        </p:spPr>
      </p:pic>
      <p:sp>
        <p:nvSpPr>
          <p:cNvPr id="10" name="Rectangle 9"/>
          <p:cNvSpPr/>
          <p:nvPr/>
        </p:nvSpPr>
        <p:spPr>
          <a:xfrm>
            <a:off x="4590420" y="4474861"/>
            <a:ext cx="2726003" cy="484748"/>
          </a:xfrm>
          <a:prstGeom prst="rect">
            <a:avLst/>
          </a:prstGeom>
        </p:spPr>
        <p:txBody>
          <a:bodyPr wrap="none">
            <a:spAutoFit/>
          </a:bodyPr>
          <a:lstStyle/>
          <a:p>
            <a:pPr algn="ctr">
              <a:lnSpc>
                <a:spcPct val="85000"/>
              </a:lnSpc>
              <a:spcBef>
                <a:spcPct val="0"/>
              </a:spcBef>
            </a:pPr>
            <a:r>
              <a:rPr lang="pt-BR" sz="3000" dirty="0">
                <a:solidFill>
                  <a:srgbClr val="404040"/>
                </a:solidFill>
                <a:latin typeface="EYInterstate Light" panose="02000506000000020004" pitchFamily="2" charset="0"/>
                <a:cs typeface="Arial" pitchFamily="34" charset="0"/>
              </a:rPr>
              <a:t>são publicados</a:t>
            </a:r>
          </a:p>
        </p:txBody>
      </p:sp>
      <p:sp>
        <p:nvSpPr>
          <p:cNvPr id="11" name="Title 1"/>
          <p:cNvSpPr txBox="1">
            <a:spLocks/>
          </p:cNvSpPr>
          <p:nvPr/>
        </p:nvSpPr>
        <p:spPr>
          <a:xfrm>
            <a:off x="4858438" y="2170320"/>
            <a:ext cx="2210460" cy="4318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5000" dirty="0">
                <a:solidFill>
                  <a:srgbClr val="404040"/>
                </a:solidFill>
                <a:latin typeface="EYInterstate" panose="02000503020000020004" pitchFamily="2" charset="0"/>
              </a:rPr>
              <a:t>4.000</a:t>
            </a:r>
            <a:endParaRPr lang="en-US" sz="2000" dirty="0">
              <a:solidFill>
                <a:srgbClr val="404040"/>
              </a:solidFill>
              <a:latin typeface="EYInterstate Light" panose="02000506000000020004" pitchFamily="2" charset="0"/>
            </a:endParaRPr>
          </a:p>
        </p:txBody>
      </p:sp>
      <p:sp>
        <p:nvSpPr>
          <p:cNvPr id="14" name="Rectangle 13"/>
          <p:cNvSpPr/>
          <p:nvPr/>
        </p:nvSpPr>
        <p:spPr>
          <a:xfrm>
            <a:off x="3866344" y="4854902"/>
            <a:ext cx="4174156" cy="746358"/>
          </a:xfrm>
          <a:prstGeom prst="rect">
            <a:avLst/>
          </a:prstGeom>
        </p:spPr>
        <p:txBody>
          <a:bodyPr wrap="none">
            <a:spAutoFit/>
          </a:bodyPr>
          <a:lstStyle/>
          <a:p>
            <a:pPr algn="ctr">
              <a:lnSpc>
                <a:spcPct val="85000"/>
              </a:lnSpc>
              <a:spcBef>
                <a:spcPct val="0"/>
              </a:spcBef>
            </a:pPr>
            <a:r>
              <a:rPr lang="pt-BR" sz="5000" b="1" dirty="0">
                <a:solidFill>
                  <a:srgbClr val="404040"/>
                </a:solidFill>
                <a:latin typeface="EYInterstate" panose="02000503020000020004" pitchFamily="2" charset="0"/>
                <a:cs typeface="Arial" pitchFamily="34" charset="0"/>
              </a:rPr>
              <a:t>todos os dias</a:t>
            </a:r>
          </a:p>
        </p:txBody>
      </p:sp>
      <p:sp>
        <p:nvSpPr>
          <p:cNvPr id="22" name="Freeform 21"/>
          <p:cNvSpPr/>
          <p:nvPr/>
        </p:nvSpPr>
        <p:spPr>
          <a:xfrm>
            <a:off x="3891055" y="3356066"/>
            <a:ext cx="1260262" cy="408318"/>
          </a:xfrm>
          <a:custGeom>
            <a:avLst/>
            <a:gdLst>
              <a:gd name="connsiteX0" fmla="*/ 0 w 1260262"/>
              <a:gd name="connsiteY0" fmla="*/ 0 h 408318"/>
              <a:gd name="connsiteX1" fmla="*/ 233253 w 1260262"/>
              <a:gd name="connsiteY1" fmla="*/ 0 h 408318"/>
              <a:gd name="connsiteX2" fmla="*/ 330797 w 1260262"/>
              <a:gd name="connsiteY2" fmla="*/ 0 h 408318"/>
              <a:gd name="connsiteX3" fmla="*/ 1260262 w 1260262"/>
              <a:gd name="connsiteY3" fmla="*/ 0 h 408318"/>
              <a:gd name="connsiteX4" fmla="*/ 1260262 w 1260262"/>
              <a:gd name="connsiteY4" fmla="*/ 408318 h 408318"/>
              <a:gd name="connsiteX5" fmla="*/ 330797 w 1260262"/>
              <a:gd name="connsiteY5" fmla="*/ 408318 h 408318"/>
              <a:gd name="connsiteX6" fmla="*/ 233253 w 1260262"/>
              <a:gd name="connsiteY6" fmla="*/ 408318 h 408318"/>
              <a:gd name="connsiteX7" fmla="*/ 0 w 1260262"/>
              <a:gd name="connsiteY7" fmla="*/ 408318 h 408318"/>
              <a:gd name="connsiteX8" fmla="*/ 204159 w 1260262"/>
              <a:gd name="connsiteY8" fmla="*/ 204159 h 40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0262" h="408318">
                <a:moveTo>
                  <a:pt x="0" y="0"/>
                </a:moveTo>
                <a:lnTo>
                  <a:pt x="233253" y="0"/>
                </a:lnTo>
                <a:lnTo>
                  <a:pt x="330797" y="0"/>
                </a:lnTo>
                <a:lnTo>
                  <a:pt x="1260262" y="0"/>
                </a:lnTo>
                <a:lnTo>
                  <a:pt x="1260262" y="408318"/>
                </a:lnTo>
                <a:lnTo>
                  <a:pt x="330797" y="408318"/>
                </a:lnTo>
                <a:lnTo>
                  <a:pt x="233253" y="408318"/>
                </a:lnTo>
                <a:lnTo>
                  <a:pt x="0" y="408318"/>
                </a:lnTo>
                <a:lnTo>
                  <a:pt x="204159" y="204159"/>
                </a:lnTo>
                <a:close/>
              </a:path>
            </a:pathLst>
          </a:cu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US" sz="1200" dirty="0">
              <a:solidFill>
                <a:srgbClr val="FFFFFF"/>
              </a:solidFill>
            </a:endParaRPr>
          </a:p>
        </p:txBody>
      </p:sp>
      <p:sp>
        <p:nvSpPr>
          <p:cNvPr id="23" name="Freeform 22"/>
          <p:cNvSpPr/>
          <p:nvPr/>
        </p:nvSpPr>
        <p:spPr>
          <a:xfrm flipH="1">
            <a:off x="6755520" y="3363544"/>
            <a:ext cx="1260262" cy="408318"/>
          </a:xfrm>
          <a:custGeom>
            <a:avLst/>
            <a:gdLst>
              <a:gd name="connsiteX0" fmla="*/ 0 w 1260262"/>
              <a:gd name="connsiteY0" fmla="*/ 0 h 408318"/>
              <a:gd name="connsiteX1" fmla="*/ 233253 w 1260262"/>
              <a:gd name="connsiteY1" fmla="*/ 0 h 408318"/>
              <a:gd name="connsiteX2" fmla="*/ 330797 w 1260262"/>
              <a:gd name="connsiteY2" fmla="*/ 0 h 408318"/>
              <a:gd name="connsiteX3" fmla="*/ 1260262 w 1260262"/>
              <a:gd name="connsiteY3" fmla="*/ 0 h 408318"/>
              <a:gd name="connsiteX4" fmla="*/ 1260262 w 1260262"/>
              <a:gd name="connsiteY4" fmla="*/ 408318 h 408318"/>
              <a:gd name="connsiteX5" fmla="*/ 330797 w 1260262"/>
              <a:gd name="connsiteY5" fmla="*/ 408318 h 408318"/>
              <a:gd name="connsiteX6" fmla="*/ 233253 w 1260262"/>
              <a:gd name="connsiteY6" fmla="*/ 408318 h 408318"/>
              <a:gd name="connsiteX7" fmla="*/ 0 w 1260262"/>
              <a:gd name="connsiteY7" fmla="*/ 408318 h 408318"/>
              <a:gd name="connsiteX8" fmla="*/ 204159 w 1260262"/>
              <a:gd name="connsiteY8" fmla="*/ 204159 h 40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0262" h="408318">
                <a:moveTo>
                  <a:pt x="0" y="0"/>
                </a:moveTo>
                <a:lnTo>
                  <a:pt x="233253" y="0"/>
                </a:lnTo>
                <a:lnTo>
                  <a:pt x="330797" y="0"/>
                </a:lnTo>
                <a:lnTo>
                  <a:pt x="1260262" y="0"/>
                </a:lnTo>
                <a:lnTo>
                  <a:pt x="1260262" y="408318"/>
                </a:lnTo>
                <a:lnTo>
                  <a:pt x="330797" y="408318"/>
                </a:lnTo>
                <a:lnTo>
                  <a:pt x="233253" y="408318"/>
                </a:lnTo>
                <a:lnTo>
                  <a:pt x="0" y="408318"/>
                </a:lnTo>
                <a:lnTo>
                  <a:pt x="204159" y="204159"/>
                </a:lnTo>
                <a:close/>
              </a:path>
            </a:pathLst>
          </a:custGeom>
          <a:solidFill>
            <a:srgbClr val="40404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US" sz="1200" dirty="0">
              <a:solidFill>
                <a:srgbClr val="FFFFFF"/>
              </a:solidFill>
            </a:endParaRPr>
          </a:p>
        </p:txBody>
      </p:sp>
      <p:sp>
        <p:nvSpPr>
          <p:cNvPr id="13" name="Rectangle 12"/>
          <p:cNvSpPr/>
          <p:nvPr/>
        </p:nvSpPr>
        <p:spPr>
          <a:xfrm>
            <a:off x="6726130" y="3382881"/>
            <a:ext cx="1069752" cy="380104"/>
          </a:xfrm>
          <a:prstGeom prst="rect">
            <a:avLst/>
          </a:prstGeom>
        </p:spPr>
        <p:txBody>
          <a:bodyPr wrap="square">
            <a:spAutoFit/>
          </a:bodyPr>
          <a:lstStyle/>
          <a:p>
            <a:pPr algn="ctr">
              <a:lnSpc>
                <a:spcPct val="85000"/>
              </a:lnSpc>
              <a:spcBef>
                <a:spcPct val="0"/>
              </a:spcBef>
            </a:pPr>
            <a:r>
              <a:rPr lang="pt-BR" sz="2200" dirty="0">
                <a:solidFill>
                  <a:srgbClr val="FFFFFF"/>
                </a:solidFill>
                <a:latin typeface="EYInterstate" panose="02000503020000020004" pitchFamily="2" charset="0"/>
                <a:cs typeface="Arial" pitchFamily="34" charset="0"/>
              </a:rPr>
              <a:t>livros</a:t>
            </a:r>
          </a:p>
        </p:txBody>
      </p:sp>
      <p:sp>
        <p:nvSpPr>
          <p:cNvPr id="12" name="Rectangle 11"/>
          <p:cNvSpPr/>
          <p:nvPr/>
        </p:nvSpPr>
        <p:spPr>
          <a:xfrm>
            <a:off x="4117611" y="3384280"/>
            <a:ext cx="1033706" cy="380104"/>
          </a:xfrm>
          <a:prstGeom prst="rect">
            <a:avLst/>
          </a:prstGeom>
        </p:spPr>
        <p:txBody>
          <a:bodyPr wrap="square">
            <a:spAutoFit/>
          </a:bodyPr>
          <a:lstStyle/>
          <a:p>
            <a:pPr algn="ctr">
              <a:lnSpc>
                <a:spcPct val="85000"/>
              </a:lnSpc>
              <a:spcBef>
                <a:spcPct val="0"/>
              </a:spcBef>
            </a:pPr>
            <a:r>
              <a:rPr lang="pt-BR" sz="2200" dirty="0">
                <a:solidFill>
                  <a:srgbClr val="FFFFFF"/>
                </a:solidFill>
                <a:latin typeface="EYInterstate" panose="02000503020000020004" pitchFamily="2" charset="0"/>
                <a:cs typeface="Arial" pitchFamily="34" charset="0"/>
              </a:rPr>
              <a:t>novos</a:t>
            </a:r>
          </a:p>
        </p:txBody>
      </p:sp>
      <p:grpSp>
        <p:nvGrpSpPr>
          <p:cNvPr id="15" name="Group 14"/>
          <p:cNvGrpSpPr/>
          <p:nvPr/>
        </p:nvGrpSpPr>
        <p:grpSpPr>
          <a:xfrm>
            <a:off x="5072399" y="543839"/>
            <a:ext cx="2053552" cy="493259"/>
            <a:chOff x="5015346" y="543839"/>
            <a:chExt cx="2053552" cy="493259"/>
          </a:xfrm>
        </p:grpSpPr>
        <p:sp>
          <p:nvSpPr>
            <p:cNvPr id="16" name="Rectangle 15"/>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17"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1027053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eelOff"/>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right)">
                                      <p:cBhvr>
                                        <p:cTn id="18" dur="500"/>
                                        <p:tgtEl>
                                          <p:spTgt spid="2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2" presetClass="exit" presetSubtype="2" accel="100000" fill="hold" nodeType="afterEffect">
                                  <p:stCondLst>
                                    <p:cond delay="3000"/>
                                  </p:stCondLst>
                                  <p:childTnLst>
                                    <p:anim calcmode="lin" valueType="num">
                                      <p:cBhvr additive="base">
                                        <p:cTn id="38" dur="250"/>
                                        <p:tgtEl>
                                          <p:spTgt spid="8"/>
                                        </p:tgtEl>
                                        <p:attrNameLst>
                                          <p:attrName>ppt_x</p:attrName>
                                        </p:attrNameLst>
                                      </p:cBhvr>
                                      <p:tavLst>
                                        <p:tav tm="0">
                                          <p:val>
                                            <p:strVal val="ppt_x"/>
                                          </p:val>
                                        </p:tav>
                                        <p:tav tm="100000">
                                          <p:val>
                                            <p:strVal val="1+ppt_w/2"/>
                                          </p:val>
                                        </p:tav>
                                      </p:tavLst>
                                    </p:anim>
                                    <p:anim calcmode="lin" valueType="num">
                                      <p:cBhvr additive="base">
                                        <p:cTn id="39" dur="250"/>
                                        <p:tgtEl>
                                          <p:spTgt spid="8"/>
                                        </p:tgtEl>
                                        <p:attrNameLst>
                                          <p:attrName>ppt_y</p:attrName>
                                        </p:attrNameLst>
                                      </p:cBhvr>
                                      <p:tavLst>
                                        <p:tav tm="0">
                                          <p:val>
                                            <p:strVal val="ppt_y"/>
                                          </p:val>
                                        </p:tav>
                                        <p:tav tm="100000">
                                          <p:val>
                                            <p:strVal val="ppt_y"/>
                                          </p:val>
                                        </p:tav>
                                      </p:tavLst>
                                    </p:anim>
                                    <p:set>
                                      <p:cBhvr>
                                        <p:cTn id="40" dur="1" fill="hold">
                                          <p:stCondLst>
                                            <p:cond delay="249"/>
                                          </p:stCondLst>
                                        </p:cTn>
                                        <p:tgtEl>
                                          <p:spTgt spid="8"/>
                                        </p:tgtEl>
                                        <p:attrNameLst>
                                          <p:attrName>style.visibility</p:attrName>
                                        </p:attrNameLst>
                                      </p:cBhvr>
                                      <p:to>
                                        <p:strVal val="hidden"/>
                                      </p:to>
                                    </p:set>
                                  </p:childTnLst>
                                </p:cTn>
                              </p:par>
                              <p:par>
                                <p:cTn id="41" presetID="2" presetClass="exit" presetSubtype="2" accel="100000" fill="hold" grpId="1" nodeType="withEffect">
                                  <p:stCondLst>
                                    <p:cond delay="3000"/>
                                  </p:stCondLst>
                                  <p:childTnLst>
                                    <p:anim calcmode="lin" valueType="num">
                                      <p:cBhvr additive="base">
                                        <p:cTn id="42" dur="250"/>
                                        <p:tgtEl>
                                          <p:spTgt spid="6"/>
                                        </p:tgtEl>
                                        <p:attrNameLst>
                                          <p:attrName>ppt_x</p:attrName>
                                        </p:attrNameLst>
                                      </p:cBhvr>
                                      <p:tavLst>
                                        <p:tav tm="0">
                                          <p:val>
                                            <p:strVal val="ppt_x"/>
                                          </p:val>
                                        </p:tav>
                                        <p:tav tm="100000">
                                          <p:val>
                                            <p:strVal val="1+ppt_w/2"/>
                                          </p:val>
                                        </p:tav>
                                      </p:tavLst>
                                    </p:anim>
                                    <p:anim calcmode="lin" valueType="num">
                                      <p:cBhvr additive="base">
                                        <p:cTn id="43" dur="250"/>
                                        <p:tgtEl>
                                          <p:spTgt spid="6"/>
                                        </p:tgtEl>
                                        <p:attrNameLst>
                                          <p:attrName>ppt_y</p:attrName>
                                        </p:attrNameLst>
                                      </p:cBhvr>
                                      <p:tavLst>
                                        <p:tav tm="0">
                                          <p:val>
                                            <p:strVal val="ppt_y"/>
                                          </p:val>
                                        </p:tav>
                                        <p:tav tm="100000">
                                          <p:val>
                                            <p:strVal val="ppt_y"/>
                                          </p:val>
                                        </p:tav>
                                      </p:tavLst>
                                    </p:anim>
                                    <p:set>
                                      <p:cBhvr>
                                        <p:cTn id="44" dur="1" fill="hold">
                                          <p:stCondLst>
                                            <p:cond delay="24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3000"/>
                                  </p:stCondLst>
                                  <p:childTnLst>
                                    <p:anim calcmode="lin" valueType="num">
                                      <p:cBhvr additive="base">
                                        <p:cTn id="46" dur="250"/>
                                        <p:tgtEl>
                                          <p:spTgt spid="11"/>
                                        </p:tgtEl>
                                        <p:attrNameLst>
                                          <p:attrName>ppt_x</p:attrName>
                                        </p:attrNameLst>
                                      </p:cBhvr>
                                      <p:tavLst>
                                        <p:tav tm="0">
                                          <p:val>
                                            <p:strVal val="ppt_x"/>
                                          </p:val>
                                        </p:tav>
                                        <p:tav tm="100000">
                                          <p:val>
                                            <p:strVal val="1+ppt_w/2"/>
                                          </p:val>
                                        </p:tav>
                                      </p:tavLst>
                                    </p:anim>
                                    <p:anim calcmode="lin" valueType="num">
                                      <p:cBhvr additive="base">
                                        <p:cTn id="47" dur="250"/>
                                        <p:tgtEl>
                                          <p:spTgt spid="11"/>
                                        </p:tgtEl>
                                        <p:attrNameLst>
                                          <p:attrName>ppt_y</p:attrName>
                                        </p:attrNameLst>
                                      </p:cBhvr>
                                      <p:tavLst>
                                        <p:tav tm="0">
                                          <p:val>
                                            <p:strVal val="ppt_y"/>
                                          </p:val>
                                        </p:tav>
                                        <p:tav tm="100000">
                                          <p:val>
                                            <p:strVal val="ppt_y"/>
                                          </p:val>
                                        </p:tav>
                                      </p:tavLst>
                                    </p:anim>
                                    <p:set>
                                      <p:cBhvr>
                                        <p:cTn id="48" dur="1" fill="hold">
                                          <p:stCondLst>
                                            <p:cond delay="249"/>
                                          </p:stCondLst>
                                        </p:cTn>
                                        <p:tgtEl>
                                          <p:spTgt spid="11"/>
                                        </p:tgtEl>
                                        <p:attrNameLst>
                                          <p:attrName>style.visibility</p:attrName>
                                        </p:attrNameLst>
                                      </p:cBhvr>
                                      <p:to>
                                        <p:strVal val="hidden"/>
                                      </p:to>
                                    </p:set>
                                  </p:childTnLst>
                                </p:cTn>
                              </p:par>
                              <p:par>
                                <p:cTn id="49" presetID="2" presetClass="exit" presetSubtype="2" accel="100000" fill="hold" grpId="1" nodeType="withEffect">
                                  <p:stCondLst>
                                    <p:cond delay="3000"/>
                                  </p:stCondLst>
                                  <p:childTnLst>
                                    <p:anim calcmode="lin" valueType="num">
                                      <p:cBhvr additive="base">
                                        <p:cTn id="50" dur="250"/>
                                        <p:tgtEl>
                                          <p:spTgt spid="22"/>
                                        </p:tgtEl>
                                        <p:attrNameLst>
                                          <p:attrName>ppt_x</p:attrName>
                                        </p:attrNameLst>
                                      </p:cBhvr>
                                      <p:tavLst>
                                        <p:tav tm="0">
                                          <p:val>
                                            <p:strVal val="ppt_x"/>
                                          </p:val>
                                        </p:tav>
                                        <p:tav tm="100000">
                                          <p:val>
                                            <p:strVal val="1+ppt_w/2"/>
                                          </p:val>
                                        </p:tav>
                                      </p:tavLst>
                                    </p:anim>
                                    <p:anim calcmode="lin" valueType="num">
                                      <p:cBhvr additive="base">
                                        <p:cTn id="51" dur="250"/>
                                        <p:tgtEl>
                                          <p:spTgt spid="22"/>
                                        </p:tgtEl>
                                        <p:attrNameLst>
                                          <p:attrName>ppt_y</p:attrName>
                                        </p:attrNameLst>
                                      </p:cBhvr>
                                      <p:tavLst>
                                        <p:tav tm="0">
                                          <p:val>
                                            <p:strVal val="ppt_y"/>
                                          </p:val>
                                        </p:tav>
                                        <p:tav tm="100000">
                                          <p:val>
                                            <p:strVal val="ppt_y"/>
                                          </p:val>
                                        </p:tav>
                                      </p:tavLst>
                                    </p:anim>
                                    <p:set>
                                      <p:cBhvr>
                                        <p:cTn id="52" dur="1" fill="hold">
                                          <p:stCondLst>
                                            <p:cond delay="249"/>
                                          </p:stCondLst>
                                        </p:cTn>
                                        <p:tgtEl>
                                          <p:spTgt spid="22"/>
                                        </p:tgtEl>
                                        <p:attrNameLst>
                                          <p:attrName>style.visibility</p:attrName>
                                        </p:attrNameLst>
                                      </p:cBhvr>
                                      <p:to>
                                        <p:strVal val="hidden"/>
                                      </p:to>
                                    </p:set>
                                  </p:childTnLst>
                                </p:cTn>
                              </p:par>
                              <p:par>
                                <p:cTn id="53" presetID="2" presetClass="exit" presetSubtype="2" accel="100000" fill="hold" grpId="1" nodeType="withEffect">
                                  <p:stCondLst>
                                    <p:cond delay="3000"/>
                                  </p:stCondLst>
                                  <p:childTnLst>
                                    <p:anim calcmode="lin" valueType="num">
                                      <p:cBhvr additive="base">
                                        <p:cTn id="54" dur="250"/>
                                        <p:tgtEl>
                                          <p:spTgt spid="23"/>
                                        </p:tgtEl>
                                        <p:attrNameLst>
                                          <p:attrName>ppt_x</p:attrName>
                                        </p:attrNameLst>
                                      </p:cBhvr>
                                      <p:tavLst>
                                        <p:tav tm="0">
                                          <p:val>
                                            <p:strVal val="ppt_x"/>
                                          </p:val>
                                        </p:tav>
                                        <p:tav tm="100000">
                                          <p:val>
                                            <p:strVal val="1+ppt_w/2"/>
                                          </p:val>
                                        </p:tav>
                                      </p:tavLst>
                                    </p:anim>
                                    <p:anim calcmode="lin" valueType="num">
                                      <p:cBhvr additive="base">
                                        <p:cTn id="55" dur="250"/>
                                        <p:tgtEl>
                                          <p:spTgt spid="23"/>
                                        </p:tgtEl>
                                        <p:attrNameLst>
                                          <p:attrName>ppt_y</p:attrName>
                                        </p:attrNameLst>
                                      </p:cBhvr>
                                      <p:tavLst>
                                        <p:tav tm="0">
                                          <p:val>
                                            <p:strVal val="ppt_y"/>
                                          </p:val>
                                        </p:tav>
                                        <p:tav tm="100000">
                                          <p:val>
                                            <p:strVal val="ppt_y"/>
                                          </p:val>
                                        </p:tav>
                                      </p:tavLst>
                                    </p:anim>
                                    <p:set>
                                      <p:cBhvr>
                                        <p:cTn id="56" dur="1" fill="hold">
                                          <p:stCondLst>
                                            <p:cond delay="249"/>
                                          </p:stCondLst>
                                        </p:cTn>
                                        <p:tgtEl>
                                          <p:spTgt spid="23"/>
                                        </p:tgtEl>
                                        <p:attrNameLst>
                                          <p:attrName>style.visibility</p:attrName>
                                        </p:attrNameLst>
                                      </p:cBhvr>
                                      <p:to>
                                        <p:strVal val="hidden"/>
                                      </p:to>
                                    </p:set>
                                  </p:childTnLst>
                                </p:cTn>
                              </p:par>
                              <p:par>
                                <p:cTn id="57" presetID="2" presetClass="exit" presetSubtype="2" accel="100000" fill="hold" grpId="1" nodeType="withEffect">
                                  <p:stCondLst>
                                    <p:cond delay="3000"/>
                                  </p:stCondLst>
                                  <p:childTnLst>
                                    <p:anim calcmode="lin" valueType="num">
                                      <p:cBhvr additive="base">
                                        <p:cTn id="58" dur="250"/>
                                        <p:tgtEl>
                                          <p:spTgt spid="12"/>
                                        </p:tgtEl>
                                        <p:attrNameLst>
                                          <p:attrName>ppt_x</p:attrName>
                                        </p:attrNameLst>
                                      </p:cBhvr>
                                      <p:tavLst>
                                        <p:tav tm="0">
                                          <p:val>
                                            <p:strVal val="ppt_x"/>
                                          </p:val>
                                        </p:tav>
                                        <p:tav tm="100000">
                                          <p:val>
                                            <p:strVal val="1+ppt_w/2"/>
                                          </p:val>
                                        </p:tav>
                                      </p:tavLst>
                                    </p:anim>
                                    <p:anim calcmode="lin" valueType="num">
                                      <p:cBhvr additive="base">
                                        <p:cTn id="59" dur="250"/>
                                        <p:tgtEl>
                                          <p:spTgt spid="12"/>
                                        </p:tgtEl>
                                        <p:attrNameLst>
                                          <p:attrName>ppt_y</p:attrName>
                                        </p:attrNameLst>
                                      </p:cBhvr>
                                      <p:tavLst>
                                        <p:tav tm="0">
                                          <p:val>
                                            <p:strVal val="ppt_y"/>
                                          </p:val>
                                        </p:tav>
                                        <p:tav tm="100000">
                                          <p:val>
                                            <p:strVal val="ppt_y"/>
                                          </p:val>
                                        </p:tav>
                                      </p:tavLst>
                                    </p:anim>
                                    <p:set>
                                      <p:cBhvr>
                                        <p:cTn id="60" dur="1" fill="hold">
                                          <p:stCondLst>
                                            <p:cond delay="249"/>
                                          </p:stCondLst>
                                        </p:cTn>
                                        <p:tgtEl>
                                          <p:spTgt spid="12"/>
                                        </p:tgtEl>
                                        <p:attrNameLst>
                                          <p:attrName>style.visibility</p:attrName>
                                        </p:attrNameLst>
                                      </p:cBhvr>
                                      <p:to>
                                        <p:strVal val="hidden"/>
                                      </p:to>
                                    </p:set>
                                  </p:childTnLst>
                                </p:cTn>
                              </p:par>
                              <p:par>
                                <p:cTn id="61" presetID="2" presetClass="exit" presetSubtype="2" accel="100000" fill="hold" grpId="1" nodeType="withEffect">
                                  <p:stCondLst>
                                    <p:cond delay="3000"/>
                                  </p:stCondLst>
                                  <p:childTnLst>
                                    <p:anim calcmode="lin" valueType="num">
                                      <p:cBhvr additive="base">
                                        <p:cTn id="62" dur="250"/>
                                        <p:tgtEl>
                                          <p:spTgt spid="13"/>
                                        </p:tgtEl>
                                        <p:attrNameLst>
                                          <p:attrName>ppt_x</p:attrName>
                                        </p:attrNameLst>
                                      </p:cBhvr>
                                      <p:tavLst>
                                        <p:tav tm="0">
                                          <p:val>
                                            <p:strVal val="ppt_x"/>
                                          </p:val>
                                        </p:tav>
                                        <p:tav tm="100000">
                                          <p:val>
                                            <p:strVal val="1+ppt_w/2"/>
                                          </p:val>
                                        </p:tav>
                                      </p:tavLst>
                                    </p:anim>
                                    <p:anim calcmode="lin" valueType="num">
                                      <p:cBhvr additive="base">
                                        <p:cTn id="63" dur="250"/>
                                        <p:tgtEl>
                                          <p:spTgt spid="13"/>
                                        </p:tgtEl>
                                        <p:attrNameLst>
                                          <p:attrName>ppt_y</p:attrName>
                                        </p:attrNameLst>
                                      </p:cBhvr>
                                      <p:tavLst>
                                        <p:tav tm="0">
                                          <p:val>
                                            <p:strVal val="ppt_y"/>
                                          </p:val>
                                        </p:tav>
                                        <p:tav tm="100000">
                                          <p:val>
                                            <p:strVal val="ppt_y"/>
                                          </p:val>
                                        </p:tav>
                                      </p:tavLst>
                                    </p:anim>
                                    <p:set>
                                      <p:cBhvr>
                                        <p:cTn id="64" dur="1" fill="hold">
                                          <p:stCondLst>
                                            <p:cond delay="249"/>
                                          </p:stCondLst>
                                        </p:cTn>
                                        <p:tgtEl>
                                          <p:spTgt spid="13"/>
                                        </p:tgtEl>
                                        <p:attrNameLst>
                                          <p:attrName>style.visibility</p:attrName>
                                        </p:attrNameLst>
                                      </p:cBhvr>
                                      <p:to>
                                        <p:strVal val="hidden"/>
                                      </p:to>
                                    </p:set>
                                  </p:childTnLst>
                                </p:cTn>
                              </p:par>
                              <p:par>
                                <p:cTn id="65" presetID="2" presetClass="exit" presetSubtype="2" accel="100000" fill="hold" grpId="1" nodeType="withEffect">
                                  <p:stCondLst>
                                    <p:cond delay="3000"/>
                                  </p:stCondLst>
                                  <p:childTnLst>
                                    <p:anim calcmode="lin" valueType="num">
                                      <p:cBhvr additive="base">
                                        <p:cTn id="66" dur="250"/>
                                        <p:tgtEl>
                                          <p:spTgt spid="10"/>
                                        </p:tgtEl>
                                        <p:attrNameLst>
                                          <p:attrName>ppt_x</p:attrName>
                                        </p:attrNameLst>
                                      </p:cBhvr>
                                      <p:tavLst>
                                        <p:tav tm="0">
                                          <p:val>
                                            <p:strVal val="ppt_x"/>
                                          </p:val>
                                        </p:tav>
                                        <p:tav tm="100000">
                                          <p:val>
                                            <p:strVal val="1+ppt_w/2"/>
                                          </p:val>
                                        </p:tav>
                                      </p:tavLst>
                                    </p:anim>
                                    <p:anim calcmode="lin" valueType="num">
                                      <p:cBhvr additive="base">
                                        <p:cTn id="67" dur="250"/>
                                        <p:tgtEl>
                                          <p:spTgt spid="10"/>
                                        </p:tgtEl>
                                        <p:attrNameLst>
                                          <p:attrName>ppt_y</p:attrName>
                                        </p:attrNameLst>
                                      </p:cBhvr>
                                      <p:tavLst>
                                        <p:tav tm="0">
                                          <p:val>
                                            <p:strVal val="ppt_y"/>
                                          </p:val>
                                        </p:tav>
                                        <p:tav tm="100000">
                                          <p:val>
                                            <p:strVal val="ppt_y"/>
                                          </p:val>
                                        </p:tav>
                                      </p:tavLst>
                                    </p:anim>
                                    <p:set>
                                      <p:cBhvr>
                                        <p:cTn id="68" dur="1" fill="hold">
                                          <p:stCondLst>
                                            <p:cond delay="249"/>
                                          </p:stCondLst>
                                        </p:cTn>
                                        <p:tgtEl>
                                          <p:spTgt spid="10"/>
                                        </p:tgtEl>
                                        <p:attrNameLst>
                                          <p:attrName>style.visibility</p:attrName>
                                        </p:attrNameLst>
                                      </p:cBhvr>
                                      <p:to>
                                        <p:strVal val="hidden"/>
                                      </p:to>
                                    </p:set>
                                  </p:childTnLst>
                                </p:cTn>
                              </p:par>
                              <p:par>
                                <p:cTn id="69" presetID="2" presetClass="exit" presetSubtype="2" accel="100000" fill="hold" grpId="1" nodeType="withEffect">
                                  <p:stCondLst>
                                    <p:cond delay="3000"/>
                                  </p:stCondLst>
                                  <p:childTnLst>
                                    <p:anim calcmode="lin" valueType="num">
                                      <p:cBhvr additive="base">
                                        <p:cTn id="70" dur="250"/>
                                        <p:tgtEl>
                                          <p:spTgt spid="14"/>
                                        </p:tgtEl>
                                        <p:attrNameLst>
                                          <p:attrName>ppt_x</p:attrName>
                                        </p:attrNameLst>
                                      </p:cBhvr>
                                      <p:tavLst>
                                        <p:tav tm="0">
                                          <p:val>
                                            <p:strVal val="ppt_x"/>
                                          </p:val>
                                        </p:tav>
                                        <p:tav tm="100000">
                                          <p:val>
                                            <p:strVal val="1+ppt_w/2"/>
                                          </p:val>
                                        </p:tav>
                                      </p:tavLst>
                                    </p:anim>
                                    <p:anim calcmode="lin" valueType="num">
                                      <p:cBhvr additive="base">
                                        <p:cTn id="71" dur="250"/>
                                        <p:tgtEl>
                                          <p:spTgt spid="14"/>
                                        </p:tgtEl>
                                        <p:attrNameLst>
                                          <p:attrName>ppt_y</p:attrName>
                                        </p:attrNameLst>
                                      </p:cBhvr>
                                      <p:tavLst>
                                        <p:tav tm="0">
                                          <p:val>
                                            <p:strVal val="ppt_y"/>
                                          </p:val>
                                        </p:tav>
                                        <p:tav tm="100000">
                                          <p:val>
                                            <p:strVal val="ppt_y"/>
                                          </p:val>
                                        </p:tav>
                                      </p:tavLst>
                                    </p:anim>
                                    <p:set>
                                      <p:cBhvr>
                                        <p:cTn id="72"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p:bldP spid="11" grpId="1"/>
      <p:bldP spid="14" grpId="0"/>
      <p:bldP spid="14" grpId="1"/>
      <p:bldP spid="22" grpId="0" animBg="1"/>
      <p:bldP spid="22" grpId="1" animBg="1"/>
      <p:bldP spid="23" grpId="0" animBg="1"/>
      <p:bldP spid="23" grpId="1" animBg="1"/>
      <p:bldP spid="13" grpId="0"/>
      <p:bldP spid="13"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546393"/>
            <a:ext cx="12198350" cy="2246769"/>
          </a:xfrm>
          <a:prstGeom prst="rect">
            <a:avLst/>
          </a:prstGeom>
        </p:spPr>
        <p:txBody>
          <a:bodyPr wrap="square">
            <a:spAutoFit/>
          </a:bodyPr>
          <a:lstStyle/>
          <a:p>
            <a:pPr algn="ctr"/>
            <a:r>
              <a:rPr lang="pt-BR" sz="14000" b="1" dirty="0">
                <a:solidFill>
                  <a:srgbClr val="404040"/>
                </a:solidFill>
                <a:latin typeface="EYInterstate" panose="02000503020000020004" pitchFamily="2" charset="0"/>
              </a:rPr>
              <a:t>dobrando</a:t>
            </a:r>
          </a:p>
        </p:txBody>
      </p:sp>
      <p:sp>
        <p:nvSpPr>
          <p:cNvPr id="7" name="Title 1"/>
          <p:cNvSpPr txBox="1">
            <a:spLocks/>
          </p:cNvSpPr>
          <p:nvPr/>
        </p:nvSpPr>
        <p:spPr>
          <a:xfrm>
            <a:off x="0" y="2405922"/>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404040"/>
                </a:solidFill>
                <a:latin typeface="EYInterstate Light" panose="02000506000000020004" pitchFamily="2" charset="0"/>
              </a:rPr>
              <a:t>A quantidade de novas informações técnicas está</a:t>
            </a:r>
          </a:p>
        </p:txBody>
      </p:sp>
      <p:sp>
        <p:nvSpPr>
          <p:cNvPr id="8" name="Title 1"/>
          <p:cNvSpPr txBox="1">
            <a:spLocks/>
          </p:cNvSpPr>
          <p:nvPr/>
        </p:nvSpPr>
        <p:spPr>
          <a:xfrm>
            <a:off x="0" y="4662244"/>
            <a:ext cx="12198350" cy="26183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pt-BR" b="0" dirty="0">
                <a:solidFill>
                  <a:srgbClr val="404040"/>
                </a:solidFill>
                <a:latin typeface="EYInterstate Light" panose="02000506000000020004" pitchFamily="2" charset="0"/>
              </a:rPr>
              <a:t>a cada dois anos. O que significa que…</a:t>
            </a:r>
          </a:p>
        </p:txBody>
      </p:sp>
      <p:grpSp>
        <p:nvGrpSpPr>
          <p:cNvPr id="12" name="Group 11"/>
          <p:cNvGrpSpPr/>
          <p:nvPr/>
        </p:nvGrpSpPr>
        <p:grpSpPr>
          <a:xfrm>
            <a:off x="5072399" y="543839"/>
            <a:ext cx="2053552" cy="493259"/>
            <a:chOff x="5015346" y="543839"/>
            <a:chExt cx="2053552" cy="493259"/>
          </a:xfrm>
        </p:grpSpPr>
        <p:sp>
          <p:nvSpPr>
            <p:cNvPr id="13" name="Rectangle 12"/>
            <p:cNvSpPr/>
            <p:nvPr/>
          </p:nvSpPr>
          <p:spPr>
            <a:xfrm>
              <a:off x="5039172" y="543839"/>
              <a:ext cx="2008173" cy="404428"/>
            </a:xfrm>
            <a:prstGeom prst="rect">
              <a:avLst/>
            </a:prstGeom>
            <a:solidFill>
              <a:srgbClr val="404040"/>
            </a:solid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ln>
                  <a:solidFill>
                    <a:sysClr val="windowText" lastClr="000000"/>
                  </a:solidFill>
                </a:ln>
                <a:solidFill>
                  <a:srgbClr val="FFFFFF"/>
                </a:solidFill>
              </a:endParaRPr>
            </a:p>
          </p:txBody>
        </p:sp>
        <p:sp>
          <p:nvSpPr>
            <p:cNvPr id="14" name="Title 1"/>
            <p:cNvSpPr txBox="1">
              <a:spLocks/>
            </p:cNvSpPr>
            <p:nvPr/>
          </p:nvSpPr>
          <p:spPr>
            <a:xfrm>
              <a:off x="5015346" y="662919"/>
              <a:ext cx="2053552" cy="37417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n-US" sz="1750" dirty="0">
                  <a:solidFill>
                    <a:srgbClr val="FFFFFF"/>
                  </a:solidFill>
                  <a:latin typeface="EYInterstate" panose="02000503020000020004" pitchFamily="2" charset="0"/>
                </a:rPr>
                <a:t>VOCÊ SABIA?</a:t>
              </a:r>
            </a:p>
          </p:txBody>
        </p:sp>
      </p:grpSp>
    </p:spTree>
    <p:extLst>
      <p:ext uri="{BB962C8B-B14F-4D97-AF65-F5344CB8AC3E}">
        <p14:creationId xmlns:p14="http://schemas.microsoft.com/office/powerpoint/2010/main" val="133620497"/>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0-#ppt_w/2"/>
                                          </p:val>
                                        </p:tav>
                                        <p:tav tm="100000">
                                          <p:val>
                                            <p:strVal val="#ppt_x"/>
                                          </p:val>
                                        </p:tav>
                                      </p:tavLst>
                                    </p:anim>
                                    <p:anim calcmode="lin" valueType="num">
                                      <p:cBhvr additive="base">
                                        <p:cTn id="12" dur="2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50" fill="hold"/>
                                        <p:tgtEl>
                                          <p:spTgt spid="8"/>
                                        </p:tgtEl>
                                        <p:attrNameLst>
                                          <p:attrName>ppt_x</p:attrName>
                                        </p:attrNameLst>
                                      </p:cBhvr>
                                      <p:tavLst>
                                        <p:tav tm="0">
                                          <p:val>
                                            <p:strVal val="0-#ppt_w/2"/>
                                          </p:val>
                                        </p:tav>
                                        <p:tav tm="100000">
                                          <p:val>
                                            <p:strVal val="#ppt_x"/>
                                          </p:val>
                                        </p:tav>
                                      </p:tavLst>
                                    </p:anim>
                                    <p:anim calcmode="lin" valueType="num">
                                      <p:cBhvr additive="base">
                                        <p:cTn id="16" dur="25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250"/>
                            </p:stCondLst>
                            <p:childTnLst>
                              <p:par>
                                <p:cTn id="18" presetID="2" presetClass="exit" presetSubtype="2" accel="100000" fill="hold" grpId="1" nodeType="afterEffect">
                                  <p:stCondLst>
                                    <p:cond delay="4500"/>
                                  </p:stCondLst>
                                  <p:childTnLst>
                                    <p:anim calcmode="lin" valueType="num">
                                      <p:cBhvr additive="base">
                                        <p:cTn id="19" dur="250"/>
                                        <p:tgtEl>
                                          <p:spTgt spid="6"/>
                                        </p:tgtEl>
                                        <p:attrNameLst>
                                          <p:attrName>ppt_x</p:attrName>
                                        </p:attrNameLst>
                                      </p:cBhvr>
                                      <p:tavLst>
                                        <p:tav tm="0">
                                          <p:val>
                                            <p:strVal val="ppt_x"/>
                                          </p:val>
                                        </p:tav>
                                        <p:tav tm="100000">
                                          <p:val>
                                            <p:strVal val="1+ppt_w/2"/>
                                          </p:val>
                                        </p:tav>
                                      </p:tavLst>
                                    </p:anim>
                                    <p:anim calcmode="lin" valueType="num">
                                      <p:cBhvr additive="base">
                                        <p:cTn id="20" dur="250"/>
                                        <p:tgtEl>
                                          <p:spTgt spid="6"/>
                                        </p:tgtEl>
                                        <p:attrNameLst>
                                          <p:attrName>ppt_y</p:attrName>
                                        </p:attrNameLst>
                                      </p:cBhvr>
                                      <p:tavLst>
                                        <p:tav tm="0">
                                          <p:val>
                                            <p:strVal val="ppt_y"/>
                                          </p:val>
                                        </p:tav>
                                        <p:tav tm="100000">
                                          <p:val>
                                            <p:strVal val="ppt_y"/>
                                          </p:val>
                                        </p:tav>
                                      </p:tavLst>
                                    </p:anim>
                                    <p:set>
                                      <p:cBhvr>
                                        <p:cTn id="21" dur="1" fill="hold">
                                          <p:stCondLst>
                                            <p:cond delay="249"/>
                                          </p:stCondLst>
                                        </p:cTn>
                                        <p:tgtEl>
                                          <p:spTgt spid="6"/>
                                        </p:tgtEl>
                                        <p:attrNameLst>
                                          <p:attrName>style.visibility</p:attrName>
                                        </p:attrNameLst>
                                      </p:cBhvr>
                                      <p:to>
                                        <p:strVal val="hidden"/>
                                      </p:to>
                                    </p:set>
                                  </p:childTnLst>
                                </p:cTn>
                              </p:par>
                              <p:par>
                                <p:cTn id="22" presetID="2" presetClass="exit" presetSubtype="2" accel="100000" fill="hold" grpId="1" nodeType="withEffect">
                                  <p:stCondLst>
                                    <p:cond delay="4500"/>
                                  </p:stCondLst>
                                  <p:childTnLst>
                                    <p:anim calcmode="lin" valueType="num">
                                      <p:cBhvr additive="base">
                                        <p:cTn id="23" dur="250"/>
                                        <p:tgtEl>
                                          <p:spTgt spid="7"/>
                                        </p:tgtEl>
                                        <p:attrNameLst>
                                          <p:attrName>ppt_x</p:attrName>
                                        </p:attrNameLst>
                                      </p:cBhvr>
                                      <p:tavLst>
                                        <p:tav tm="0">
                                          <p:val>
                                            <p:strVal val="ppt_x"/>
                                          </p:val>
                                        </p:tav>
                                        <p:tav tm="100000">
                                          <p:val>
                                            <p:strVal val="1+ppt_w/2"/>
                                          </p:val>
                                        </p:tav>
                                      </p:tavLst>
                                    </p:anim>
                                    <p:anim calcmode="lin" valueType="num">
                                      <p:cBhvr additive="base">
                                        <p:cTn id="24" dur="250"/>
                                        <p:tgtEl>
                                          <p:spTgt spid="7"/>
                                        </p:tgtEl>
                                        <p:attrNameLst>
                                          <p:attrName>ppt_y</p:attrName>
                                        </p:attrNameLst>
                                      </p:cBhvr>
                                      <p:tavLst>
                                        <p:tav tm="0">
                                          <p:val>
                                            <p:strVal val="ppt_y"/>
                                          </p:val>
                                        </p:tav>
                                        <p:tav tm="100000">
                                          <p:val>
                                            <p:strVal val="ppt_y"/>
                                          </p:val>
                                        </p:tav>
                                      </p:tavLst>
                                    </p:anim>
                                    <p:set>
                                      <p:cBhvr>
                                        <p:cTn id="25" dur="1" fill="hold">
                                          <p:stCondLst>
                                            <p:cond delay="249"/>
                                          </p:stCondLst>
                                        </p:cTn>
                                        <p:tgtEl>
                                          <p:spTgt spid="7"/>
                                        </p:tgtEl>
                                        <p:attrNameLst>
                                          <p:attrName>style.visibility</p:attrName>
                                        </p:attrNameLst>
                                      </p:cBhvr>
                                      <p:to>
                                        <p:strVal val="hidden"/>
                                      </p:to>
                                    </p:set>
                                  </p:childTnLst>
                                </p:cTn>
                              </p:par>
                              <p:par>
                                <p:cTn id="26" presetID="2" presetClass="exit" presetSubtype="2" accel="100000" fill="hold" grpId="1" nodeType="withEffect">
                                  <p:stCondLst>
                                    <p:cond delay="4500"/>
                                  </p:stCondLst>
                                  <p:childTnLst>
                                    <p:anim calcmode="lin" valueType="num">
                                      <p:cBhvr additive="base">
                                        <p:cTn id="27" dur="250"/>
                                        <p:tgtEl>
                                          <p:spTgt spid="8"/>
                                        </p:tgtEl>
                                        <p:attrNameLst>
                                          <p:attrName>ppt_x</p:attrName>
                                        </p:attrNameLst>
                                      </p:cBhvr>
                                      <p:tavLst>
                                        <p:tav tm="0">
                                          <p:val>
                                            <p:strVal val="ppt_x"/>
                                          </p:val>
                                        </p:tav>
                                        <p:tav tm="100000">
                                          <p:val>
                                            <p:strVal val="1+ppt_w/2"/>
                                          </p:val>
                                        </p:tav>
                                      </p:tavLst>
                                    </p:anim>
                                    <p:anim calcmode="lin" valueType="num">
                                      <p:cBhvr additive="base">
                                        <p:cTn id="28" dur="250"/>
                                        <p:tgtEl>
                                          <p:spTgt spid="8"/>
                                        </p:tgtEl>
                                        <p:attrNameLst>
                                          <p:attrName>ppt_y</p:attrName>
                                        </p:attrNameLst>
                                      </p:cBhvr>
                                      <p:tavLst>
                                        <p:tav tm="0">
                                          <p:val>
                                            <p:strVal val="ppt_y"/>
                                          </p:val>
                                        </p:tav>
                                        <p:tav tm="100000">
                                          <p:val>
                                            <p:strVal val="ppt_y"/>
                                          </p:val>
                                        </p:tav>
                                      </p:tavLst>
                                    </p:anim>
                                    <p:set>
                                      <p:cBhvr>
                                        <p:cTn id="29"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3.2"/>
</p:tagLst>
</file>

<file path=ppt/tags/tag2.xml><?xml version="1.0" encoding="utf-8"?>
<p:tagLst xmlns:a="http://schemas.openxmlformats.org/drawingml/2006/main" xmlns:r="http://schemas.openxmlformats.org/officeDocument/2006/relationships" xmlns:p="http://schemas.openxmlformats.org/presentationml/2006/main">
  <p:tag name="TIMING" val="|2.4|3.2"/>
</p:tagLst>
</file>

<file path=ppt/theme/theme1.xml><?xml version="1.0" encoding="utf-8"?>
<a:theme xmlns:a="http://schemas.openxmlformats.org/drawingml/2006/main" name="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Y light projection">
  <a:themeElements>
    <a:clrScheme name="Custom 1">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EY dark print">
  <a:themeElements>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2_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1_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7.xml><?xml version="1.0" encoding="utf-8"?>
<a:theme xmlns:a="http://schemas.openxmlformats.org/drawingml/2006/main" name="Template_Regular 2015">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8.xml><?xml version="1.0" encoding="utf-8"?>
<a:theme xmlns:a="http://schemas.openxmlformats.org/drawingml/2006/main" name="3_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EY widescreen presentation 2015 v1</Template>
  <TotalTime>5989</TotalTime>
  <Words>3227</Words>
  <Application>Microsoft Macintosh PowerPoint</Application>
  <PresentationFormat>Personalizar</PresentationFormat>
  <Paragraphs>627</Paragraphs>
  <Slides>79</Slides>
  <Notes>10</Notes>
  <HiddenSlides>0</HiddenSlides>
  <MMClips>7</MMClips>
  <ScaleCrop>false</ScaleCrop>
  <HeadingPairs>
    <vt:vector size="6" baseType="variant">
      <vt:variant>
        <vt:lpstr>Fontes usadas</vt:lpstr>
      </vt:variant>
      <vt:variant>
        <vt:i4>3</vt:i4>
      </vt:variant>
      <vt:variant>
        <vt:lpstr>Tema</vt:lpstr>
      </vt:variant>
      <vt:variant>
        <vt:i4>8</vt:i4>
      </vt:variant>
      <vt:variant>
        <vt:lpstr>Títulos de slides</vt:lpstr>
      </vt:variant>
      <vt:variant>
        <vt:i4>79</vt:i4>
      </vt:variant>
    </vt:vector>
  </HeadingPairs>
  <TitlesOfParts>
    <vt:vector size="90" baseType="lpstr">
      <vt:lpstr>EYInterstate</vt:lpstr>
      <vt:lpstr>Arial</vt:lpstr>
      <vt:lpstr>EYInterstate Light</vt:lpstr>
      <vt:lpstr>EY widescreen presentation 2015 v1</vt:lpstr>
      <vt:lpstr>EY light projection</vt:lpstr>
      <vt:lpstr>EY dark print</vt:lpstr>
      <vt:lpstr>2_EY dark projection</vt:lpstr>
      <vt:lpstr>EY dark projection</vt:lpstr>
      <vt:lpstr>1_EY dark projection</vt:lpstr>
      <vt:lpstr>Template_Regular 2015</vt:lpstr>
      <vt:lpstr>3_EY dark projection</vt:lpstr>
      <vt:lpstr>O futuro do trabalho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Ernst &amp; Young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widescreen presentation</dc:title>
  <dc:creator>Brand Marketing and Communications</dc:creator>
  <cp:keywords>global; PowerPoint; Templates; ribbon; Branding Zone; branding; brand; office</cp:keywords>
  <cp:lastModifiedBy>Adriana Farhat</cp:lastModifiedBy>
  <cp:revision>559</cp:revision>
  <cp:lastPrinted>2015-03-27T16:21:12Z</cp:lastPrinted>
  <dcterms:created xsi:type="dcterms:W3CDTF">2015-04-15T00:07:33Z</dcterms:created>
  <dcterms:modified xsi:type="dcterms:W3CDTF">2019-09-12T16:42:28Z</dcterms:modified>
  <cp:contentStatus>Approved</cp:contentStatus>
</cp:coreProperties>
</file>